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11"/>
  </p:notesMasterIdLst>
  <p:sldIdLst>
    <p:sldId id="256" r:id="rId3"/>
    <p:sldId id="258" r:id="rId4"/>
    <p:sldId id="261" r:id="rId5"/>
    <p:sldId id="264" r:id="rId6"/>
    <p:sldId id="267" r:id="rId7"/>
    <p:sldId id="277" r:id="rId8"/>
    <p:sldId id="276" r:id="rId9"/>
    <p:sldId id="275"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C62A6-00DD-4EEE-AABB-35A9C447258F}" v="25" dt="2022-10-08T09:08:02.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43" autoAdjust="0"/>
  </p:normalViewPr>
  <p:slideViewPr>
    <p:cSldViewPr snapToGrid="0">
      <p:cViewPr varScale="1">
        <p:scale>
          <a:sx n="65" d="100"/>
          <a:sy n="65" d="100"/>
        </p:scale>
        <p:origin x="13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i" userId="8a3b4081-3f85-40ca-9465-a78569c8970a" providerId="ADAL" clId="{75FC62A6-00DD-4EEE-AABB-35A9C447258F}"/>
    <pc:docChg chg="undo custSel addSld delSld modSld sldOrd">
      <pc:chgData name="Kazi" userId="8a3b4081-3f85-40ca-9465-a78569c8970a" providerId="ADAL" clId="{75FC62A6-00DD-4EEE-AABB-35A9C447258F}" dt="2022-10-08T09:08:33.562" v="3517"/>
      <pc:docMkLst>
        <pc:docMk/>
      </pc:docMkLst>
      <pc:sldChg chg="addSp modSp new mod">
        <pc:chgData name="Kazi" userId="8a3b4081-3f85-40ca-9465-a78569c8970a" providerId="ADAL" clId="{75FC62A6-00DD-4EEE-AABB-35A9C447258F}" dt="2022-10-08T08:22:29.080" v="661" actId="20577"/>
        <pc:sldMkLst>
          <pc:docMk/>
          <pc:sldMk cId="867027985" sldId="256"/>
        </pc:sldMkLst>
        <pc:spChg chg="mod">
          <ac:chgData name="Kazi" userId="8a3b4081-3f85-40ca-9465-a78569c8970a" providerId="ADAL" clId="{75FC62A6-00DD-4EEE-AABB-35A9C447258F}" dt="2022-10-08T08:16:42.355" v="75" actId="20577"/>
          <ac:spMkLst>
            <pc:docMk/>
            <pc:sldMk cId="867027985" sldId="256"/>
            <ac:spMk id="2" creationId="{7838BBFC-FB95-16BC-2EB5-B27E0C1852FD}"/>
          </ac:spMkLst>
        </pc:spChg>
        <pc:spChg chg="mod">
          <ac:chgData name="Kazi" userId="8a3b4081-3f85-40ca-9465-a78569c8970a" providerId="ADAL" clId="{75FC62A6-00DD-4EEE-AABB-35A9C447258F}" dt="2022-10-08T08:22:29.080" v="661" actId="20577"/>
          <ac:spMkLst>
            <pc:docMk/>
            <pc:sldMk cId="867027985" sldId="256"/>
            <ac:spMk id="3" creationId="{B87C0065-0646-A390-80DB-9950FE1222AC}"/>
          </ac:spMkLst>
        </pc:spChg>
        <pc:picChg chg="add mod">
          <ac:chgData name="Kazi" userId="8a3b4081-3f85-40ca-9465-a78569c8970a" providerId="ADAL" clId="{75FC62A6-00DD-4EEE-AABB-35A9C447258F}" dt="2022-10-08T08:22:01.349" v="645" actId="1076"/>
          <ac:picMkLst>
            <pc:docMk/>
            <pc:sldMk cId="867027985" sldId="256"/>
            <ac:picMk id="1026" creationId="{34E6ABC5-3188-BE41-A882-A131D37F282A}"/>
          </ac:picMkLst>
        </pc:picChg>
      </pc:sldChg>
      <pc:sldChg chg="modSp add mod modNotesTx">
        <pc:chgData name="Kazi" userId="8a3b4081-3f85-40ca-9465-a78569c8970a" providerId="ADAL" clId="{75FC62A6-00DD-4EEE-AABB-35A9C447258F}" dt="2022-10-08T08:23:22.971" v="809" actId="20577"/>
        <pc:sldMkLst>
          <pc:docMk/>
          <pc:sldMk cId="0" sldId="258"/>
        </pc:sldMkLst>
        <pc:spChg chg="mod">
          <ac:chgData name="Kazi" userId="8a3b4081-3f85-40ca-9465-a78569c8970a" providerId="ADAL" clId="{75FC62A6-00DD-4EEE-AABB-35A9C447258F}" dt="2022-10-08T08:23:22.971" v="809" actId="20577"/>
          <ac:spMkLst>
            <pc:docMk/>
            <pc:sldMk cId="0" sldId="258"/>
            <ac:spMk id="187" creationId="{00000000-0000-0000-0000-000000000000}"/>
          </ac:spMkLst>
        </pc:spChg>
      </pc:sldChg>
      <pc:sldChg chg="addSp delSp modSp add mod">
        <pc:chgData name="Kazi" userId="8a3b4081-3f85-40ca-9465-a78569c8970a" providerId="ADAL" clId="{75FC62A6-00DD-4EEE-AABB-35A9C447258F}" dt="2022-10-08T08:22:10.843" v="648" actId="1076"/>
        <pc:sldMkLst>
          <pc:docMk/>
          <pc:sldMk cId="0" sldId="261"/>
        </pc:sldMkLst>
        <pc:spChg chg="add del mod">
          <ac:chgData name="Kazi" userId="8a3b4081-3f85-40ca-9465-a78569c8970a" providerId="ADAL" clId="{75FC62A6-00DD-4EEE-AABB-35A9C447258F}" dt="2022-10-08T08:21:20.183" v="637" actId="478"/>
          <ac:spMkLst>
            <pc:docMk/>
            <pc:sldMk cId="0" sldId="261"/>
            <ac:spMk id="3" creationId="{46DD9234-09AA-8695-8156-DF6585E046F2}"/>
          </ac:spMkLst>
        </pc:spChg>
        <pc:spChg chg="mod">
          <ac:chgData name="Kazi" userId="8a3b4081-3f85-40ca-9465-a78569c8970a" providerId="ADAL" clId="{75FC62A6-00DD-4EEE-AABB-35A9C447258F}" dt="2022-10-08T08:21:33.139" v="642" actId="20577"/>
          <ac:spMkLst>
            <pc:docMk/>
            <pc:sldMk cId="0" sldId="261"/>
            <ac:spMk id="250" creationId="{00000000-0000-0000-0000-000000000000}"/>
          </ac:spMkLst>
        </pc:spChg>
        <pc:spChg chg="del">
          <ac:chgData name="Kazi" userId="8a3b4081-3f85-40ca-9465-a78569c8970a" providerId="ADAL" clId="{75FC62A6-00DD-4EEE-AABB-35A9C447258F}" dt="2022-10-08T08:21:19.186" v="636" actId="478"/>
          <ac:spMkLst>
            <pc:docMk/>
            <pc:sldMk cId="0" sldId="261"/>
            <ac:spMk id="252" creationId="{00000000-0000-0000-0000-000000000000}"/>
          </ac:spMkLst>
        </pc:spChg>
        <pc:picChg chg="add mod">
          <ac:chgData name="Kazi" userId="8a3b4081-3f85-40ca-9465-a78569c8970a" providerId="ADAL" clId="{75FC62A6-00DD-4EEE-AABB-35A9C447258F}" dt="2022-10-08T08:22:10.843" v="648" actId="1076"/>
          <ac:picMkLst>
            <pc:docMk/>
            <pc:sldMk cId="0" sldId="261"/>
            <ac:picMk id="2050" creationId="{F5121BF0-88D3-812D-C802-10C5B550D2DC}"/>
          </ac:picMkLst>
        </pc:picChg>
      </pc:sldChg>
      <pc:sldChg chg="modSp add mod modNotesTx">
        <pc:chgData name="Kazi" userId="8a3b4081-3f85-40ca-9465-a78569c8970a" providerId="ADAL" clId="{75FC62A6-00DD-4EEE-AABB-35A9C447258F}" dt="2022-10-08T08:35:50.159" v="2518" actId="2710"/>
        <pc:sldMkLst>
          <pc:docMk/>
          <pc:sldMk cId="0" sldId="264"/>
        </pc:sldMkLst>
        <pc:spChg chg="mod">
          <ac:chgData name="Kazi" userId="8a3b4081-3f85-40ca-9465-a78569c8970a" providerId="ADAL" clId="{75FC62A6-00DD-4EEE-AABB-35A9C447258F}" dt="2022-10-08T08:25:05.849" v="836" actId="20577"/>
          <ac:spMkLst>
            <pc:docMk/>
            <pc:sldMk cId="0" sldId="264"/>
            <ac:spMk id="278" creationId="{00000000-0000-0000-0000-000000000000}"/>
          </ac:spMkLst>
        </pc:spChg>
        <pc:spChg chg="mod">
          <ac:chgData name="Kazi" userId="8a3b4081-3f85-40ca-9465-a78569c8970a" providerId="ADAL" clId="{75FC62A6-00DD-4EEE-AABB-35A9C447258F}" dt="2022-10-08T08:35:50.159" v="2518" actId="2710"/>
          <ac:spMkLst>
            <pc:docMk/>
            <pc:sldMk cId="0" sldId="264"/>
            <ac:spMk id="279" creationId="{00000000-0000-0000-0000-000000000000}"/>
          </ac:spMkLst>
        </pc:spChg>
        <pc:picChg chg="mod">
          <ac:chgData name="Kazi" userId="8a3b4081-3f85-40ca-9465-a78569c8970a" providerId="ADAL" clId="{75FC62A6-00DD-4EEE-AABB-35A9C447258F}" dt="2022-10-08T08:24:46.379" v="811" actId="14826"/>
          <ac:picMkLst>
            <pc:docMk/>
            <pc:sldMk cId="0" sldId="264"/>
            <ac:picMk id="280" creationId="{00000000-0000-0000-0000-000000000000}"/>
          </ac:picMkLst>
        </pc:picChg>
      </pc:sldChg>
      <pc:sldChg chg="modSp add del mod">
        <pc:chgData name="Kazi" userId="8a3b4081-3f85-40ca-9465-a78569c8970a" providerId="ADAL" clId="{75FC62A6-00DD-4EEE-AABB-35A9C447258F}" dt="2022-10-08T08:38:43.471" v="2708" actId="47"/>
        <pc:sldMkLst>
          <pc:docMk/>
          <pc:sldMk cId="3073427699" sldId="265"/>
        </pc:sldMkLst>
        <pc:spChg chg="mod">
          <ac:chgData name="Kazi" userId="8a3b4081-3f85-40ca-9465-a78569c8970a" providerId="ADAL" clId="{75FC62A6-00DD-4EEE-AABB-35A9C447258F}" dt="2022-10-08T08:37:01.530" v="2546" actId="20577"/>
          <ac:spMkLst>
            <pc:docMk/>
            <pc:sldMk cId="3073427699" sldId="265"/>
            <ac:spMk id="278" creationId="{00000000-0000-0000-0000-000000000000}"/>
          </ac:spMkLst>
        </pc:spChg>
        <pc:spChg chg="mod">
          <ac:chgData name="Kazi" userId="8a3b4081-3f85-40ca-9465-a78569c8970a" providerId="ADAL" clId="{75FC62A6-00DD-4EEE-AABB-35A9C447258F}" dt="2022-10-08T08:38:07.979" v="2707" actId="20577"/>
          <ac:spMkLst>
            <pc:docMk/>
            <pc:sldMk cId="3073427699" sldId="265"/>
            <ac:spMk id="279" creationId="{00000000-0000-0000-0000-000000000000}"/>
          </ac:spMkLst>
        </pc:spChg>
      </pc:sldChg>
      <pc:sldChg chg="addSp delSp modSp add mod modNotesTx">
        <pc:chgData name="Kazi" userId="8a3b4081-3f85-40ca-9465-a78569c8970a" providerId="ADAL" clId="{75FC62A6-00DD-4EEE-AABB-35A9C447258F}" dt="2022-10-08T08:41:32.665" v="3102" actId="20577"/>
        <pc:sldMkLst>
          <pc:docMk/>
          <pc:sldMk cId="0" sldId="267"/>
        </pc:sldMkLst>
        <pc:spChg chg="add del mod">
          <ac:chgData name="Kazi" userId="8a3b4081-3f85-40ca-9465-a78569c8970a" providerId="ADAL" clId="{75FC62A6-00DD-4EEE-AABB-35A9C447258F}" dt="2022-10-08T08:41:25.157" v="3085" actId="478"/>
          <ac:spMkLst>
            <pc:docMk/>
            <pc:sldMk cId="0" sldId="267"/>
            <ac:spMk id="3" creationId="{52DBC23B-F16F-2F78-4C41-7CC867FDA90D}"/>
          </ac:spMkLst>
        </pc:spChg>
        <pc:spChg chg="mod">
          <ac:chgData name="Kazi" userId="8a3b4081-3f85-40ca-9465-a78569c8970a" providerId="ADAL" clId="{75FC62A6-00DD-4EEE-AABB-35A9C447258F}" dt="2022-10-08T08:40:03.438" v="2749" actId="20577"/>
          <ac:spMkLst>
            <pc:docMk/>
            <pc:sldMk cId="0" sldId="267"/>
            <ac:spMk id="395" creationId="{00000000-0000-0000-0000-000000000000}"/>
          </ac:spMkLst>
        </pc:spChg>
        <pc:spChg chg="del mod">
          <ac:chgData name="Kazi" userId="8a3b4081-3f85-40ca-9465-a78569c8970a" providerId="ADAL" clId="{75FC62A6-00DD-4EEE-AABB-35A9C447258F}" dt="2022-10-08T08:41:16.729" v="3084" actId="478"/>
          <ac:spMkLst>
            <pc:docMk/>
            <pc:sldMk cId="0" sldId="267"/>
            <ac:spMk id="396" creationId="{00000000-0000-0000-0000-000000000000}"/>
          </ac:spMkLst>
        </pc:spChg>
      </pc:sldChg>
      <pc:sldChg chg="addSp delSp modSp add mod">
        <pc:chgData name="Kazi" userId="8a3b4081-3f85-40ca-9465-a78569c8970a" providerId="ADAL" clId="{75FC62A6-00DD-4EEE-AABB-35A9C447258F}" dt="2022-10-08T09:07:19.535" v="3494"/>
        <pc:sldMkLst>
          <pc:docMk/>
          <pc:sldMk cId="0" sldId="275"/>
        </pc:sldMkLst>
        <pc:spChg chg="add mod">
          <ac:chgData name="Kazi" userId="8a3b4081-3f85-40ca-9465-a78569c8970a" providerId="ADAL" clId="{75FC62A6-00DD-4EEE-AABB-35A9C447258F}" dt="2022-10-08T08:57:49.907" v="3242" actId="1076"/>
          <ac:spMkLst>
            <pc:docMk/>
            <pc:sldMk cId="0" sldId="275"/>
            <ac:spMk id="4" creationId="{A07AFA3C-F170-4A8C-F9A2-19F140CF86F4}"/>
          </ac:spMkLst>
        </pc:spChg>
        <pc:spChg chg="mod">
          <ac:chgData name="Kazi" userId="8a3b4081-3f85-40ca-9465-a78569c8970a" providerId="ADAL" clId="{75FC62A6-00DD-4EEE-AABB-35A9C447258F}" dt="2022-10-08T09:04:14.309" v="3450" actId="20577"/>
          <ac:spMkLst>
            <pc:docMk/>
            <pc:sldMk cId="0" sldId="275"/>
            <ac:spMk id="759" creationId="{00000000-0000-0000-0000-000000000000}"/>
          </ac:spMkLst>
        </pc:spChg>
        <pc:spChg chg="mod">
          <ac:chgData name="Kazi" userId="8a3b4081-3f85-40ca-9465-a78569c8970a" providerId="ADAL" clId="{75FC62A6-00DD-4EEE-AABB-35A9C447258F}" dt="2022-10-08T09:05:31.638" v="3491"/>
          <ac:spMkLst>
            <pc:docMk/>
            <pc:sldMk cId="0" sldId="275"/>
            <ac:spMk id="760" creationId="{00000000-0000-0000-0000-000000000000}"/>
          </ac:spMkLst>
        </pc:spChg>
        <pc:grpChg chg="mod">
          <ac:chgData name="Kazi" userId="8a3b4081-3f85-40ca-9465-a78569c8970a" providerId="ADAL" clId="{75FC62A6-00DD-4EEE-AABB-35A9C447258F}" dt="2022-10-08T08:57:49.907" v="3242" actId="1076"/>
          <ac:grpSpMkLst>
            <pc:docMk/>
            <pc:sldMk cId="0" sldId="275"/>
            <ac:grpSpMk id="761" creationId="{00000000-0000-0000-0000-000000000000}"/>
          </ac:grpSpMkLst>
        </pc:grpChg>
        <pc:picChg chg="add del mod">
          <ac:chgData name="Kazi" userId="8a3b4081-3f85-40ca-9465-a78569c8970a" providerId="ADAL" clId="{75FC62A6-00DD-4EEE-AABB-35A9C447258F}" dt="2022-10-08T09:07:19.535" v="3494"/>
          <ac:picMkLst>
            <pc:docMk/>
            <pc:sldMk cId="0" sldId="275"/>
            <ac:picMk id="2" creationId="{CC551F4B-9942-291F-439B-3EC8E867C0B6}"/>
          </ac:picMkLst>
        </pc:picChg>
        <pc:picChg chg="add mod ord">
          <ac:chgData name="Kazi" userId="8a3b4081-3f85-40ca-9465-a78569c8970a" providerId="ADAL" clId="{75FC62A6-00DD-4EEE-AABB-35A9C447258F}" dt="2022-10-08T08:57:49.907" v="3242" actId="1076"/>
          <ac:picMkLst>
            <pc:docMk/>
            <pc:sldMk cId="0" sldId="275"/>
            <ac:picMk id="3" creationId="{3D78E102-C79C-91EE-74B0-85F22BB0780D}"/>
          </ac:picMkLst>
        </pc:picChg>
        <pc:picChg chg="del">
          <ac:chgData name="Kazi" userId="8a3b4081-3f85-40ca-9465-a78569c8970a" providerId="ADAL" clId="{75FC62A6-00DD-4EEE-AABB-35A9C447258F}" dt="2022-10-08T08:56:00.479" v="3226" actId="478"/>
          <ac:picMkLst>
            <pc:docMk/>
            <pc:sldMk cId="0" sldId="275"/>
            <ac:picMk id="764" creationId="{00000000-0000-0000-0000-000000000000}"/>
          </ac:picMkLst>
        </pc:picChg>
      </pc:sldChg>
      <pc:sldChg chg="addSp delSp modSp add mod ord modNotesTx">
        <pc:chgData name="Kazi" userId="8a3b4081-3f85-40ca-9465-a78569c8970a" providerId="ADAL" clId="{75FC62A6-00DD-4EEE-AABB-35A9C447258F}" dt="2022-10-08T09:08:33.562" v="3517"/>
        <pc:sldMkLst>
          <pc:docMk/>
          <pc:sldMk cId="801520259" sldId="276"/>
        </pc:sldMkLst>
        <pc:spChg chg="mod">
          <ac:chgData name="Kazi" userId="8a3b4081-3f85-40ca-9465-a78569c8970a" providerId="ADAL" clId="{75FC62A6-00DD-4EEE-AABB-35A9C447258F}" dt="2022-10-08T09:03:12.748" v="3358" actId="20577"/>
          <ac:spMkLst>
            <pc:docMk/>
            <pc:sldMk cId="801520259" sldId="276"/>
            <ac:spMk id="759" creationId="{00000000-0000-0000-0000-000000000000}"/>
          </ac:spMkLst>
        </pc:spChg>
        <pc:spChg chg="mod">
          <ac:chgData name="Kazi" userId="8a3b4081-3f85-40ca-9465-a78569c8970a" providerId="ADAL" clId="{75FC62A6-00DD-4EEE-AABB-35A9C447258F}" dt="2022-10-08T09:05:28.413" v="3490"/>
          <ac:spMkLst>
            <pc:docMk/>
            <pc:sldMk cId="801520259" sldId="276"/>
            <ac:spMk id="760" creationId="{00000000-0000-0000-0000-000000000000}"/>
          </ac:spMkLst>
        </pc:spChg>
        <pc:picChg chg="del">
          <ac:chgData name="Kazi" userId="8a3b4081-3f85-40ca-9465-a78569c8970a" providerId="ADAL" clId="{75FC62A6-00DD-4EEE-AABB-35A9C447258F}" dt="2022-10-08T09:01:49.978" v="3254" actId="478"/>
          <ac:picMkLst>
            <pc:docMk/>
            <pc:sldMk cId="801520259" sldId="276"/>
            <ac:picMk id="3" creationId="{3D78E102-C79C-91EE-74B0-85F22BB0780D}"/>
          </ac:picMkLst>
        </pc:picChg>
        <pc:picChg chg="add mod">
          <ac:chgData name="Kazi" userId="8a3b4081-3f85-40ca-9465-a78569c8970a" providerId="ADAL" clId="{75FC62A6-00DD-4EEE-AABB-35A9C447258F}" dt="2022-10-08T09:03:00.443" v="3328" actId="1076"/>
          <ac:picMkLst>
            <pc:docMk/>
            <pc:sldMk cId="801520259" sldId="276"/>
            <ac:picMk id="5" creationId="{BE6A669D-3BA3-8C19-E90D-671A4CEBC547}"/>
          </ac:picMkLst>
        </pc:picChg>
      </pc:sldChg>
      <pc:sldChg chg="addSp delSp modSp add del mod ord">
        <pc:chgData name="Kazi" userId="8a3b4081-3f85-40ca-9465-a78569c8970a" providerId="ADAL" clId="{75FC62A6-00DD-4EEE-AABB-35A9C447258F}" dt="2022-10-08T09:08:21.252" v="3515" actId="1076"/>
        <pc:sldMkLst>
          <pc:docMk/>
          <pc:sldMk cId="15792726" sldId="277"/>
        </pc:sldMkLst>
        <pc:spChg chg="add del mod">
          <ac:chgData name="Kazi" userId="8a3b4081-3f85-40ca-9465-a78569c8970a" providerId="ADAL" clId="{75FC62A6-00DD-4EEE-AABB-35A9C447258F}" dt="2022-10-08T09:07:57.621" v="3508" actId="21"/>
          <ac:spMkLst>
            <pc:docMk/>
            <pc:sldMk cId="15792726" sldId="277"/>
            <ac:spMk id="3" creationId="{09FAD9B4-AE18-74B3-6F99-E9B7246CDA6D}"/>
          </ac:spMkLst>
        </pc:spChg>
        <pc:spChg chg="add del">
          <ac:chgData name="Kazi" userId="8a3b4081-3f85-40ca-9465-a78569c8970a" providerId="ADAL" clId="{75FC62A6-00DD-4EEE-AABB-35A9C447258F}" dt="2022-10-08T09:07:57.621" v="3508" actId="21"/>
          <ac:spMkLst>
            <pc:docMk/>
            <pc:sldMk cId="15792726" sldId="277"/>
            <ac:spMk id="4" creationId="{A07AFA3C-F170-4A8C-F9A2-19F140CF86F4}"/>
          </ac:spMkLst>
        </pc:spChg>
        <pc:spChg chg="add del mod">
          <ac:chgData name="Kazi" userId="8a3b4081-3f85-40ca-9465-a78569c8970a" providerId="ADAL" clId="{75FC62A6-00DD-4EEE-AABB-35A9C447258F}" dt="2022-10-08T09:07:57.621" v="3508" actId="21"/>
          <ac:spMkLst>
            <pc:docMk/>
            <pc:sldMk cId="15792726" sldId="277"/>
            <ac:spMk id="6" creationId="{206B3245-0405-B59A-401F-822EEB4BAF18}"/>
          </ac:spMkLst>
        </pc:spChg>
        <pc:spChg chg="add del mod">
          <ac:chgData name="Kazi" userId="8a3b4081-3f85-40ca-9465-a78569c8970a" providerId="ADAL" clId="{75FC62A6-00DD-4EEE-AABB-35A9C447258F}" dt="2022-10-08T09:08:02.068" v="3510"/>
          <ac:spMkLst>
            <pc:docMk/>
            <pc:sldMk cId="15792726" sldId="277"/>
            <ac:spMk id="7" creationId="{0BA08F70-1D03-9EC9-251D-0458DE3B8171}"/>
          </ac:spMkLst>
        </pc:spChg>
        <pc:spChg chg="add del mod">
          <ac:chgData name="Kazi" userId="8a3b4081-3f85-40ca-9465-a78569c8970a" providerId="ADAL" clId="{75FC62A6-00DD-4EEE-AABB-35A9C447258F}" dt="2022-10-08T09:08:02.068" v="3510"/>
          <ac:spMkLst>
            <pc:docMk/>
            <pc:sldMk cId="15792726" sldId="277"/>
            <ac:spMk id="8" creationId="{9911A554-16DE-DB64-259E-2C60F81FDF08}"/>
          </ac:spMkLst>
        </pc:spChg>
        <pc:spChg chg="mod">
          <ac:chgData name="Kazi" userId="8a3b4081-3f85-40ca-9465-a78569c8970a" providerId="ADAL" clId="{75FC62A6-00DD-4EEE-AABB-35A9C447258F}" dt="2022-10-08T09:08:01.062" v="3509"/>
          <ac:spMkLst>
            <pc:docMk/>
            <pc:sldMk cId="15792726" sldId="277"/>
            <ac:spMk id="10" creationId="{1138AB22-6286-6E63-65F3-A054F3DBD1A4}"/>
          </ac:spMkLst>
        </pc:spChg>
        <pc:spChg chg="mod">
          <ac:chgData name="Kazi" userId="8a3b4081-3f85-40ca-9465-a78569c8970a" providerId="ADAL" clId="{75FC62A6-00DD-4EEE-AABB-35A9C447258F}" dt="2022-10-08T09:08:01.062" v="3509"/>
          <ac:spMkLst>
            <pc:docMk/>
            <pc:sldMk cId="15792726" sldId="277"/>
            <ac:spMk id="11" creationId="{25B1A2F2-D7FE-8926-3199-43767BEF01AA}"/>
          </ac:spMkLst>
        </pc:spChg>
        <pc:spChg chg="add del mod">
          <ac:chgData name="Kazi" userId="8a3b4081-3f85-40ca-9465-a78569c8970a" providerId="ADAL" clId="{75FC62A6-00DD-4EEE-AABB-35A9C447258F}" dt="2022-10-08T09:08:02.068" v="3510"/>
          <ac:spMkLst>
            <pc:docMk/>
            <pc:sldMk cId="15792726" sldId="277"/>
            <ac:spMk id="12" creationId="{174E687B-D4C9-4008-378F-858ED0AB4940}"/>
          </ac:spMkLst>
        </pc:spChg>
        <pc:spChg chg="add del mod">
          <ac:chgData name="Kazi" userId="8a3b4081-3f85-40ca-9465-a78569c8970a" providerId="ADAL" clId="{75FC62A6-00DD-4EEE-AABB-35A9C447258F}" dt="2022-10-08T09:07:57.621" v="3508" actId="21"/>
          <ac:spMkLst>
            <pc:docMk/>
            <pc:sldMk cId="15792726" sldId="277"/>
            <ac:spMk id="759" creationId="{00000000-0000-0000-0000-000000000000}"/>
          </ac:spMkLst>
        </pc:spChg>
        <pc:spChg chg="add del mod">
          <ac:chgData name="Kazi" userId="8a3b4081-3f85-40ca-9465-a78569c8970a" providerId="ADAL" clId="{75FC62A6-00DD-4EEE-AABB-35A9C447258F}" dt="2022-10-08T09:07:57.621" v="3508" actId="21"/>
          <ac:spMkLst>
            <pc:docMk/>
            <pc:sldMk cId="15792726" sldId="277"/>
            <ac:spMk id="760" creationId="{00000000-0000-0000-0000-000000000000}"/>
          </ac:spMkLst>
        </pc:spChg>
        <pc:grpChg chg="add del mod">
          <ac:chgData name="Kazi" userId="8a3b4081-3f85-40ca-9465-a78569c8970a" providerId="ADAL" clId="{75FC62A6-00DD-4EEE-AABB-35A9C447258F}" dt="2022-10-08T09:08:02.068" v="3510"/>
          <ac:grpSpMkLst>
            <pc:docMk/>
            <pc:sldMk cId="15792726" sldId="277"/>
            <ac:grpSpMk id="9" creationId="{BA55ECA5-B716-2560-95D0-1F2028994C53}"/>
          </ac:grpSpMkLst>
        </pc:grpChg>
        <pc:grpChg chg="add del">
          <ac:chgData name="Kazi" userId="8a3b4081-3f85-40ca-9465-a78569c8970a" providerId="ADAL" clId="{75FC62A6-00DD-4EEE-AABB-35A9C447258F}" dt="2022-10-08T09:07:57.621" v="3508" actId="21"/>
          <ac:grpSpMkLst>
            <pc:docMk/>
            <pc:sldMk cId="15792726" sldId="277"/>
            <ac:grpSpMk id="761" creationId="{00000000-0000-0000-0000-000000000000}"/>
          </ac:grpSpMkLst>
        </pc:grpChg>
        <pc:picChg chg="del">
          <ac:chgData name="Kazi" userId="8a3b4081-3f85-40ca-9465-a78569c8970a" providerId="ADAL" clId="{75FC62A6-00DD-4EEE-AABB-35A9C447258F}" dt="2022-10-08T09:05:40.130" v="3492" actId="478"/>
          <ac:picMkLst>
            <pc:docMk/>
            <pc:sldMk cId="15792726" sldId="277"/>
            <ac:picMk id="3" creationId="{3D78E102-C79C-91EE-74B0-85F22BB0780D}"/>
          </ac:picMkLst>
        </pc:picChg>
        <pc:picChg chg="add mod">
          <ac:chgData name="Kazi" userId="8a3b4081-3f85-40ca-9465-a78569c8970a" providerId="ADAL" clId="{75FC62A6-00DD-4EEE-AABB-35A9C447258F}" dt="2022-10-08T09:08:21.252" v="3515" actId="1076"/>
          <ac:picMkLst>
            <pc:docMk/>
            <pc:sldMk cId="15792726" sldId="277"/>
            <ac:picMk id="14" creationId="{1EC0B29C-1A5A-BF35-587F-BB0B9D0D11D8}"/>
          </ac:picMkLst>
        </pc:picChg>
      </pc:sldChg>
      <pc:sldChg chg="addSp delSp modSp add del mod">
        <pc:chgData name="Kazi" userId="8a3b4081-3f85-40ca-9465-a78569c8970a" providerId="ADAL" clId="{75FC62A6-00DD-4EEE-AABB-35A9C447258F}" dt="2022-10-08T09:07:53.029" v="3504" actId="2890"/>
        <pc:sldMkLst>
          <pc:docMk/>
          <pc:sldMk cId="2297060841" sldId="277"/>
        </pc:sldMkLst>
        <pc:spChg chg="add del mod">
          <ac:chgData name="Kazi" userId="8a3b4081-3f85-40ca-9465-a78569c8970a" providerId="ADAL" clId="{75FC62A6-00DD-4EEE-AABB-35A9C447258F}" dt="2022-10-08T09:07:52.677" v="3503" actId="478"/>
          <ac:spMkLst>
            <pc:docMk/>
            <pc:sldMk cId="2297060841" sldId="277"/>
            <ac:spMk id="3" creationId="{79D44BF8-04D7-5EA0-D245-417FD91DAAA9}"/>
          </ac:spMkLst>
        </pc:spChg>
        <pc:spChg chg="add del mod">
          <ac:chgData name="Kazi" userId="8a3b4081-3f85-40ca-9465-a78569c8970a" providerId="ADAL" clId="{75FC62A6-00DD-4EEE-AABB-35A9C447258F}" dt="2022-10-08T09:07:52.677" v="3503" actId="478"/>
          <ac:spMkLst>
            <pc:docMk/>
            <pc:sldMk cId="2297060841" sldId="277"/>
            <ac:spMk id="5" creationId="{8FD3F2B6-5ADF-113A-45C5-5D4B042455C9}"/>
          </ac:spMkLst>
        </pc:spChg>
        <pc:spChg chg="add del mod">
          <ac:chgData name="Kazi" userId="8a3b4081-3f85-40ca-9465-a78569c8970a" providerId="ADAL" clId="{75FC62A6-00DD-4EEE-AABB-35A9C447258F}" dt="2022-10-08T09:07:51.262" v="3501"/>
          <ac:spMkLst>
            <pc:docMk/>
            <pc:sldMk cId="2297060841" sldId="277"/>
            <ac:spMk id="6" creationId="{65944C23-463D-B90B-6268-DDD79D98716D}"/>
          </ac:spMkLst>
        </pc:spChg>
        <pc:spChg chg="add del mod">
          <ac:chgData name="Kazi" userId="8a3b4081-3f85-40ca-9465-a78569c8970a" providerId="ADAL" clId="{75FC62A6-00DD-4EEE-AABB-35A9C447258F}" dt="2022-10-08T09:07:51.262" v="3501"/>
          <ac:spMkLst>
            <pc:docMk/>
            <pc:sldMk cId="2297060841" sldId="277"/>
            <ac:spMk id="7" creationId="{32201B89-0AF9-AC64-D709-3B2049773042}"/>
          </ac:spMkLst>
        </pc:spChg>
        <pc:spChg chg="mod">
          <ac:chgData name="Kazi" userId="8a3b4081-3f85-40ca-9465-a78569c8970a" providerId="ADAL" clId="{75FC62A6-00DD-4EEE-AABB-35A9C447258F}" dt="2022-10-08T09:07:47.383" v="3500"/>
          <ac:spMkLst>
            <pc:docMk/>
            <pc:sldMk cId="2297060841" sldId="277"/>
            <ac:spMk id="9" creationId="{8338C919-27F9-E62A-83BC-75332EBE85C1}"/>
          </ac:spMkLst>
        </pc:spChg>
        <pc:spChg chg="mod">
          <ac:chgData name="Kazi" userId="8a3b4081-3f85-40ca-9465-a78569c8970a" providerId="ADAL" clId="{75FC62A6-00DD-4EEE-AABB-35A9C447258F}" dt="2022-10-08T09:07:47.383" v="3500"/>
          <ac:spMkLst>
            <pc:docMk/>
            <pc:sldMk cId="2297060841" sldId="277"/>
            <ac:spMk id="10" creationId="{51B67C9C-0993-67D3-A0BF-7CC6902FEDF5}"/>
          </ac:spMkLst>
        </pc:spChg>
        <pc:spChg chg="add del mod">
          <ac:chgData name="Kazi" userId="8a3b4081-3f85-40ca-9465-a78569c8970a" providerId="ADAL" clId="{75FC62A6-00DD-4EEE-AABB-35A9C447258F}" dt="2022-10-08T09:07:51.262" v="3501"/>
          <ac:spMkLst>
            <pc:docMk/>
            <pc:sldMk cId="2297060841" sldId="277"/>
            <ac:spMk id="11" creationId="{0214486A-13A4-AC61-EDAC-38EBE6EA3913}"/>
          </ac:spMkLst>
        </pc:spChg>
        <pc:spChg chg="add del">
          <ac:chgData name="Kazi" userId="8a3b4081-3f85-40ca-9465-a78569c8970a" providerId="ADAL" clId="{75FC62A6-00DD-4EEE-AABB-35A9C447258F}" dt="2022-10-08T09:07:52.677" v="3503" actId="478"/>
          <ac:spMkLst>
            <pc:docMk/>
            <pc:sldMk cId="2297060841" sldId="277"/>
            <ac:spMk id="395" creationId="{00000000-0000-0000-0000-000000000000}"/>
          </ac:spMkLst>
        </pc:spChg>
        <pc:spChg chg="add del">
          <ac:chgData name="Kazi" userId="8a3b4081-3f85-40ca-9465-a78569c8970a" providerId="ADAL" clId="{75FC62A6-00DD-4EEE-AABB-35A9C447258F}" dt="2022-10-08T09:07:52.677" v="3503" actId="478"/>
          <ac:spMkLst>
            <pc:docMk/>
            <pc:sldMk cId="2297060841" sldId="277"/>
            <ac:spMk id="400" creationId="{00000000-0000-0000-0000-000000000000}"/>
          </ac:spMkLst>
        </pc:spChg>
        <pc:grpChg chg="add del mod">
          <ac:chgData name="Kazi" userId="8a3b4081-3f85-40ca-9465-a78569c8970a" providerId="ADAL" clId="{75FC62A6-00DD-4EEE-AABB-35A9C447258F}" dt="2022-10-08T09:07:51.262" v="3501"/>
          <ac:grpSpMkLst>
            <pc:docMk/>
            <pc:sldMk cId="2297060841" sldId="277"/>
            <ac:grpSpMk id="8" creationId="{F29C67C0-87AF-4E15-0270-8C79B1F10A36}"/>
          </ac:grpSpMkLst>
        </pc:grpChg>
        <pc:grpChg chg="add del">
          <ac:chgData name="Kazi" userId="8a3b4081-3f85-40ca-9465-a78569c8970a" providerId="ADAL" clId="{75FC62A6-00DD-4EEE-AABB-35A9C447258F}" dt="2022-10-08T09:07:52.677" v="3503" actId="478"/>
          <ac:grpSpMkLst>
            <pc:docMk/>
            <pc:sldMk cId="2297060841" sldId="277"/>
            <ac:grpSpMk id="397"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1F01C-5862-4369-B20A-2AA7C1C51D44}" type="datetimeFigureOut">
              <a:rPr lang="en-US" smtClean="0"/>
              <a:t>08-Oct-22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4A10B-AEE3-4F28-B101-569C537A2520}" type="slidenum">
              <a:rPr lang="en-US" smtClean="0"/>
              <a:t>‹#›</a:t>
            </a:fld>
            <a:endParaRPr lang="en-US"/>
          </a:p>
        </p:txBody>
      </p:sp>
    </p:spTree>
    <p:extLst>
      <p:ext uri="{BB962C8B-B14F-4D97-AF65-F5344CB8AC3E}">
        <p14:creationId xmlns:p14="http://schemas.microsoft.com/office/powerpoint/2010/main" val="314124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r>
              <a:rPr lang="en-CA" dirty="0"/>
              <a:t>We will be using Python for programming our reward functions to move the car around the track</a:t>
            </a:r>
          </a:p>
          <a:p>
            <a:pPr marL="0" indent="0"/>
            <a:endParaRPr lang="en-CA" dirty="0"/>
          </a:p>
          <a:p>
            <a:pPr marL="0" indent="0"/>
            <a:r>
              <a:rPr lang="en-CA" dirty="0"/>
              <a:t>However, for those not well versed in coding, fear not! For this session will be covering everything you need to know about Python to kick start your programming abilities!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8cf4f0f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8cf4f0f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is a high-level language that is used for general purpose programming, such as making applications, scripts, or building entire databases and even Operating Systems out of it. Its usability in almost any situation is one of the reasons it is so highly regarded.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reason as to why python is praised by many is the fact that it is high-level, meaning higher readability. High level programming languages mean they are close to how us humans talk and write, so it is easy to understand code and very welcoming to beginners.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details of Python which makes it desirable is the fact that it is dynamically typed (meaning variables are compiled at runtime, no need to worry what kind of variables it is), and it has auto garbage collection (wasted memory is cleaned and can be utilized for something else).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also features different programming paradigms, such as structured, object oriented and functional programming, so it has high versatility in terms of usage.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it is one of the best go to and starting programming languages out there.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8cf4f0f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8cf4f0f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 is about all you need to know, time to go into the actual programming portion!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Everyone should have access to the HTML files or </a:t>
            </a:r>
            <a:r>
              <a:rPr lang="en-US" dirty="0" err="1"/>
              <a:t>Jupyter</a:t>
            </a:r>
            <a:r>
              <a:rPr lang="en-US" dirty="0"/>
              <a:t> Notebook files we will be using to go over the python files.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795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search up Online Python editor, or use the one here: </a:t>
            </a:r>
            <a:r>
              <a:rPr lang="en-US" dirty="0" err="1"/>
              <a:t>Programiz</a:t>
            </a:r>
            <a:r>
              <a:rPr lang="en-US" dirty="0"/>
              <a:t> Python Online Compiler</a:t>
            </a:r>
            <a:endParaRPr dirty="0"/>
          </a:p>
        </p:txBody>
      </p:sp>
    </p:spTree>
    <p:extLst>
      <p:ext uri="{BB962C8B-B14F-4D97-AF65-F5344CB8AC3E}">
        <p14:creationId xmlns:p14="http://schemas.microsoft.com/office/powerpoint/2010/main" val="3120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1623800" y="1458400"/>
            <a:ext cx="8944400" cy="3205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2101800" y="4765200"/>
            <a:ext cx="8012800" cy="634400"/>
          </a:xfrm>
          <a:prstGeom prst="rect">
            <a:avLst/>
          </a:prstGeom>
          <a:solidFill>
            <a:schemeClr val="lt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06814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45" name="Google Shape;45;p11"/>
          <p:cNvSpPr txBox="1">
            <a:spLocks noGrp="1"/>
          </p:cNvSpPr>
          <p:nvPr>
            <p:ph type="title" hasCustomPrompt="1"/>
          </p:nvPr>
        </p:nvSpPr>
        <p:spPr>
          <a:xfrm>
            <a:off x="3203133" y="2223667"/>
            <a:ext cx="5785600" cy="1747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3203133" y="3971500"/>
            <a:ext cx="57856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425494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513817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0" name="Google Shape;50;p13"/>
          <p:cNvSpPr txBox="1">
            <a:spLocks noGrp="1"/>
          </p:cNvSpPr>
          <p:nvPr>
            <p:ph type="title"/>
          </p:nvPr>
        </p:nvSpPr>
        <p:spPr>
          <a:xfrm>
            <a:off x="2767784" y="3836417"/>
            <a:ext cx="6656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b="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51" name="Google Shape;51;p13"/>
          <p:cNvSpPr txBox="1">
            <a:spLocks noGrp="1"/>
          </p:cNvSpPr>
          <p:nvPr>
            <p:ph type="subTitle" idx="1"/>
          </p:nvPr>
        </p:nvSpPr>
        <p:spPr>
          <a:xfrm>
            <a:off x="2767800" y="2312384"/>
            <a:ext cx="6656400" cy="152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176543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4" name="Google Shape;54;p14"/>
          <p:cNvSpPr txBox="1">
            <a:spLocks noGrp="1"/>
          </p:cNvSpPr>
          <p:nvPr>
            <p:ph type="title"/>
          </p:nvPr>
        </p:nvSpPr>
        <p:spPr>
          <a:xfrm>
            <a:off x="950800" y="3077700"/>
            <a:ext cx="56964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rPr lang="en-US"/>
              <a:t>Click to edit Master title style</a:t>
            </a:r>
            <a:endParaRPr/>
          </a:p>
        </p:txBody>
      </p:sp>
      <p:sp>
        <p:nvSpPr>
          <p:cNvPr id="55" name="Google Shape;55;p14"/>
          <p:cNvSpPr txBox="1">
            <a:spLocks noGrp="1"/>
          </p:cNvSpPr>
          <p:nvPr>
            <p:ph type="title" idx="2" hasCustomPrompt="1"/>
          </p:nvPr>
        </p:nvSpPr>
        <p:spPr>
          <a:xfrm>
            <a:off x="2993133"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56" name="Google Shape;56;p14"/>
          <p:cNvSpPr txBox="1">
            <a:spLocks noGrp="1"/>
          </p:cNvSpPr>
          <p:nvPr>
            <p:ph type="subTitle" idx="1"/>
          </p:nvPr>
        </p:nvSpPr>
        <p:spPr>
          <a:xfrm>
            <a:off x="950800" y="5076100"/>
            <a:ext cx="56964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r" rtl="0">
              <a:lnSpc>
                <a:spcPct val="100000"/>
              </a:lnSpc>
              <a:spcBef>
                <a:spcPts val="0"/>
              </a:spcBef>
              <a:spcAft>
                <a:spcPts val="0"/>
              </a:spcAft>
              <a:buSzPts val="1600"/>
              <a:buNone/>
              <a:defRPr sz="2133"/>
            </a:lvl2pPr>
            <a:lvl3pPr lvl="2" algn="r" rtl="0">
              <a:lnSpc>
                <a:spcPct val="100000"/>
              </a:lnSpc>
              <a:spcBef>
                <a:spcPts val="2133"/>
              </a:spcBef>
              <a:spcAft>
                <a:spcPts val="0"/>
              </a:spcAft>
              <a:buSzPts val="1600"/>
              <a:buNone/>
              <a:defRPr sz="2133"/>
            </a:lvl3pPr>
            <a:lvl4pPr lvl="3" algn="r" rtl="0">
              <a:lnSpc>
                <a:spcPct val="100000"/>
              </a:lnSpc>
              <a:spcBef>
                <a:spcPts val="2133"/>
              </a:spcBef>
              <a:spcAft>
                <a:spcPts val="0"/>
              </a:spcAft>
              <a:buSzPts val="1600"/>
              <a:buNone/>
              <a:defRPr sz="2133"/>
            </a:lvl4pPr>
            <a:lvl5pPr lvl="4" algn="r" rtl="0">
              <a:lnSpc>
                <a:spcPct val="100000"/>
              </a:lnSpc>
              <a:spcBef>
                <a:spcPts val="2133"/>
              </a:spcBef>
              <a:spcAft>
                <a:spcPts val="0"/>
              </a:spcAft>
              <a:buSzPts val="1600"/>
              <a:buNone/>
              <a:defRPr sz="2133"/>
            </a:lvl5pPr>
            <a:lvl6pPr lvl="5" algn="r" rtl="0">
              <a:lnSpc>
                <a:spcPct val="100000"/>
              </a:lnSpc>
              <a:spcBef>
                <a:spcPts val="2133"/>
              </a:spcBef>
              <a:spcAft>
                <a:spcPts val="0"/>
              </a:spcAft>
              <a:buSzPts val="1600"/>
              <a:buNone/>
              <a:defRPr sz="2133"/>
            </a:lvl6pPr>
            <a:lvl7pPr lvl="6" algn="r" rtl="0">
              <a:lnSpc>
                <a:spcPct val="100000"/>
              </a:lnSpc>
              <a:spcBef>
                <a:spcPts val="2133"/>
              </a:spcBef>
              <a:spcAft>
                <a:spcPts val="0"/>
              </a:spcAft>
              <a:buSzPts val="1600"/>
              <a:buNone/>
              <a:defRPr sz="2133"/>
            </a:lvl7pPr>
            <a:lvl8pPr lvl="7" algn="r" rtl="0">
              <a:lnSpc>
                <a:spcPct val="100000"/>
              </a:lnSpc>
              <a:spcBef>
                <a:spcPts val="2133"/>
              </a:spcBef>
              <a:spcAft>
                <a:spcPts val="0"/>
              </a:spcAft>
              <a:buSzPts val="1600"/>
              <a:buNone/>
              <a:defRPr sz="2133"/>
            </a:lvl8pPr>
            <a:lvl9pPr lvl="8" algn="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7111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9" name="Google Shape;59;p15"/>
          <p:cNvSpPr txBox="1">
            <a:spLocks noGrp="1"/>
          </p:cNvSpPr>
          <p:nvPr>
            <p:ph type="title"/>
          </p:nvPr>
        </p:nvSpPr>
        <p:spPr>
          <a:xfrm>
            <a:off x="3022600" y="3077700"/>
            <a:ext cx="61468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60" name="Google Shape;60;p15"/>
          <p:cNvSpPr txBox="1">
            <a:spLocks noGrp="1"/>
          </p:cNvSpPr>
          <p:nvPr>
            <p:ph type="title" idx="2" hasCustomPrompt="1"/>
          </p:nvPr>
        </p:nvSpPr>
        <p:spPr>
          <a:xfrm>
            <a:off x="5290133"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1" name="Google Shape;61;p15"/>
          <p:cNvSpPr txBox="1">
            <a:spLocks noGrp="1"/>
          </p:cNvSpPr>
          <p:nvPr>
            <p:ph type="subTitle" idx="1"/>
          </p:nvPr>
        </p:nvSpPr>
        <p:spPr>
          <a:xfrm>
            <a:off x="3022600" y="5076100"/>
            <a:ext cx="61468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173542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64" name="Google Shape;64;p16"/>
          <p:cNvSpPr txBox="1">
            <a:spLocks noGrp="1"/>
          </p:cNvSpPr>
          <p:nvPr>
            <p:ph type="title"/>
          </p:nvPr>
        </p:nvSpPr>
        <p:spPr>
          <a:xfrm>
            <a:off x="6302933" y="2550200"/>
            <a:ext cx="47652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65" name="Google Shape;65;p16"/>
          <p:cNvSpPr txBox="1">
            <a:spLocks noGrp="1"/>
          </p:cNvSpPr>
          <p:nvPr>
            <p:ph type="subTitle" idx="1"/>
          </p:nvPr>
        </p:nvSpPr>
        <p:spPr>
          <a:xfrm>
            <a:off x="6302933" y="3212200"/>
            <a:ext cx="47652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75002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68" name="Google Shape;68;p17"/>
          <p:cNvSpPr txBox="1">
            <a:spLocks noGrp="1"/>
          </p:cNvSpPr>
          <p:nvPr>
            <p:ph type="title"/>
          </p:nvPr>
        </p:nvSpPr>
        <p:spPr>
          <a:xfrm>
            <a:off x="950800" y="1237667"/>
            <a:ext cx="5512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69" name="Google Shape;69;p17"/>
          <p:cNvSpPr txBox="1">
            <a:spLocks noGrp="1"/>
          </p:cNvSpPr>
          <p:nvPr>
            <p:ph type="subTitle" idx="1"/>
          </p:nvPr>
        </p:nvSpPr>
        <p:spPr>
          <a:xfrm>
            <a:off x="950800" y="1899667"/>
            <a:ext cx="5512400" cy="37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51643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8"/>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72" name="Google Shape;72;p18"/>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73" name="Google Shape;73;p18"/>
          <p:cNvSpPr txBox="1">
            <a:spLocks noGrp="1"/>
          </p:cNvSpPr>
          <p:nvPr>
            <p:ph type="title" idx="2"/>
          </p:nvPr>
        </p:nvSpPr>
        <p:spPr>
          <a:xfrm>
            <a:off x="1047067"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4" name="Google Shape;74;p18"/>
          <p:cNvSpPr txBox="1">
            <a:spLocks noGrp="1"/>
          </p:cNvSpPr>
          <p:nvPr>
            <p:ph type="subTitle" idx="1"/>
          </p:nvPr>
        </p:nvSpPr>
        <p:spPr>
          <a:xfrm>
            <a:off x="1047067"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5" name="Google Shape;75;p18"/>
          <p:cNvSpPr txBox="1">
            <a:spLocks noGrp="1"/>
          </p:cNvSpPr>
          <p:nvPr>
            <p:ph type="title" idx="3"/>
          </p:nvPr>
        </p:nvSpPr>
        <p:spPr>
          <a:xfrm>
            <a:off x="4645896"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6" name="Google Shape;76;p18"/>
          <p:cNvSpPr txBox="1">
            <a:spLocks noGrp="1"/>
          </p:cNvSpPr>
          <p:nvPr>
            <p:ph type="subTitle" idx="4"/>
          </p:nvPr>
        </p:nvSpPr>
        <p:spPr>
          <a:xfrm>
            <a:off x="4645896"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7" name="Google Shape;77;p18"/>
          <p:cNvSpPr txBox="1">
            <a:spLocks noGrp="1"/>
          </p:cNvSpPr>
          <p:nvPr>
            <p:ph type="title" idx="5"/>
          </p:nvPr>
        </p:nvSpPr>
        <p:spPr>
          <a:xfrm>
            <a:off x="8244733"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8" name="Google Shape;78;p18"/>
          <p:cNvSpPr txBox="1">
            <a:spLocks noGrp="1"/>
          </p:cNvSpPr>
          <p:nvPr>
            <p:ph type="subTitle" idx="6"/>
          </p:nvPr>
        </p:nvSpPr>
        <p:spPr>
          <a:xfrm>
            <a:off x="8244733"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9" name="Google Shape;79;p18"/>
          <p:cNvSpPr txBox="1">
            <a:spLocks noGrp="1"/>
          </p:cNvSpPr>
          <p:nvPr>
            <p:ph type="subTitle" idx="7"/>
          </p:nvPr>
        </p:nvSpPr>
        <p:spPr>
          <a:xfrm>
            <a:off x="1047067"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80" name="Google Shape;80;p18"/>
          <p:cNvSpPr txBox="1">
            <a:spLocks noGrp="1"/>
          </p:cNvSpPr>
          <p:nvPr>
            <p:ph type="subTitle" idx="8"/>
          </p:nvPr>
        </p:nvSpPr>
        <p:spPr>
          <a:xfrm>
            <a:off x="4645896"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81" name="Google Shape;81;p18"/>
          <p:cNvSpPr txBox="1">
            <a:spLocks noGrp="1"/>
          </p:cNvSpPr>
          <p:nvPr>
            <p:ph type="subTitle" idx="9"/>
          </p:nvPr>
        </p:nvSpPr>
        <p:spPr>
          <a:xfrm>
            <a:off x="8244733"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4176749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84" name="Google Shape;84;p1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85" name="Google Shape;85;p19"/>
          <p:cNvSpPr txBox="1">
            <a:spLocks noGrp="1"/>
          </p:cNvSpPr>
          <p:nvPr>
            <p:ph type="title" idx="2"/>
          </p:nvPr>
        </p:nvSpPr>
        <p:spPr>
          <a:xfrm>
            <a:off x="2577200" y="2560533"/>
            <a:ext cx="3488800" cy="541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6" name="Google Shape;86;p19"/>
          <p:cNvSpPr txBox="1">
            <a:spLocks noGrp="1"/>
          </p:cNvSpPr>
          <p:nvPr>
            <p:ph type="subTitle" idx="1"/>
          </p:nvPr>
        </p:nvSpPr>
        <p:spPr>
          <a:xfrm>
            <a:off x="2577200" y="2985333"/>
            <a:ext cx="348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87" name="Google Shape;87;p19"/>
          <p:cNvSpPr txBox="1">
            <a:spLocks noGrp="1"/>
          </p:cNvSpPr>
          <p:nvPr>
            <p:ph type="title" idx="3"/>
          </p:nvPr>
        </p:nvSpPr>
        <p:spPr>
          <a:xfrm>
            <a:off x="6135197" y="2560533"/>
            <a:ext cx="3488800" cy="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8" name="Google Shape;88;p19"/>
          <p:cNvSpPr txBox="1">
            <a:spLocks noGrp="1"/>
          </p:cNvSpPr>
          <p:nvPr>
            <p:ph type="subTitle" idx="4"/>
          </p:nvPr>
        </p:nvSpPr>
        <p:spPr>
          <a:xfrm>
            <a:off x="6135184" y="2985333"/>
            <a:ext cx="3488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89" name="Google Shape;89;p19"/>
          <p:cNvSpPr txBox="1">
            <a:spLocks noGrp="1"/>
          </p:cNvSpPr>
          <p:nvPr>
            <p:ph type="title" idx="5"/>
          </p:nvPr>
        </p:nvSpPr>
        <p:spPr>
          <a:xfrm>
            <a:off x="2577200" y="4472467"/>
            <a:ext cx="3488800" cy="541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0" name="Google Shape;90;p19"/>
          <p:cNvSpPr txBox="1">
            <a:spLocks noGrp="1"/>
          </p:cNvSpPr>
          <p:nvPr>
            <p:ph type="subTitle" idx="6"/>
          </p:nvPr>
        </p:nvSpPr>
        <p:spPr>
          <a:xfrm>
            <a:off x="2577200" y="4897267"/>
            <a:ext cx="348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1" name="Google Shape;91;p19"/>
          <p:cNvSpPr txBox="1">
            <a:spLocks noGrp="1"/>
          </p:cNvSpPr>
          <p:nvPr>
            <p:ph type="title" idx="7"/>
          </p:nvPr>
        </p:nvSpPr>
        <p:spPr>
          <a:xfrm>
            <a:off x="6135197" y="4472467"/>
            <a:ext cx="3488800" cy="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2" name="Google Shape;92;p19"/>
          <p:cNvSpPr txBox="1">
            <a:spLocks noGrp="1"/>
          </p:cNvSpPr>
          <p:nvPr>
            <p:ph type="subTitle" idx="8"/>
          </p:nvPr>
        </p:nvSpPr>
        <p:spPr>
          <a:xfrm>
            <a:off x="6135184" y="4897267"/>
            <a:ext cx="3488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126107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93"/>
        <p:cNvGrpSpPr/>
        <p:nvPr/>
      </p:nvGrpSpPr>
      <p:grpSpPr>
        <a:xfrm>
          <a:off x="0" y="0"/>
          <a:ext cx="0" cy="0"/>
          <a:chOff x="0" y="0"/>
          <a:chExt cx="0" cy="0"/>
        </a:xfrm>
      </p:grpSpPr>
      <p:pic>
        <p:nvPicPr>
          <p:cNvPr id="94" name="Google Shape;94;p20"/>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95" name="Google Shape;95;p20"/>
          <p:cNvSpPr txBox="1">
            <a:spLocks noGrp="1"/>
          </p:cNvSpPr>
          <p:nvPr>
            <p:ph type="subTitle" idx="1"/>
          </p:nvPr>
        </p:nvSpPr>
        <p:spPr>
          <a:xfrm>
            <a:off x="960000"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96" name="Google Shape;96;p20"/>
          <p:cNvSpPr txBox="1">
            <a:spLocks noGrp="1"/>
          </p:cNvSpPr>
          <p:nvPr>
            <p:ph type="subTitle" idx="2"/>
          </p:nvPr>
        </p:nvSpPr>
        <p:spPr>
          <a:xfrm>
            <a:off x="960000"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7" name="Google Shape;97;p2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98" name="Google Shape;98;p20"/>
          <p:cNvSpPr txBox="1">
            <a:spLocks noGrp="1"/>
          </p:cNvSpPr>
          <p:nvPr>
            <p:ph type="title" idx="3" hasCustomPrompt="1"/>
          </p:nvPr>
        </p:nvSpPr>
        <p:spPr>
          <a:xfrm>
            <a:off x="2156000"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99" name="Google Shape;99;p20"/>
          <p:cNvSpPr txBox="1">
            <a:spLocks noGrp="1"/>
          </p:cNvSpPr>
          <p:nvPr>
            <p:ph type="subTitle" idx="4"/>
          </p:nvPr>
        </p:nvSpPr>
        <p:spPr>
          <a:xfrm>
            <a:off x="4479400"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0" name="Google Shape;100;p20"/>
          <p:cNvSpPr txBox="1">
            <a:spLocks noGrp="1"/>
          </p:cNvSpPr>
          <p:nvPr>
            <p:ph type="subTitle" idx="5"/>
          </p:nvPr>
        </p:nvSpPr>
        <p:spPr>
          <a:xfrm>
            <a:off x="4479367"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20"/>
          <p:cNvSpPr txBox="1">
            <a:spLocks noGrp="1"/>
          </p:cNvSpPr>
          <p:nvPr>
            <p:ph type="title" idx="6" hasCustomPrompt="1"/>
          </p:nvPr>
        </p:nvSpPr>
        <p:spPr>
          <a:xfrm>
            <a:off x="5675400"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2" name="Google Shape;102;p20"/>
          <p:cNvSpPr txBox="1">
            <a:spLocks noGrp="1"/>
          </p:cNvSpPr>
          <p:nvPr>
            <p:ph type="subTitle" idx="7"/>
          </p:nvPr>
        </p:nvSpPr>
        <p:spPr>
          <a:xfrm>
            <a:off x="7998733"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3" name="Google Shape;103;p20"/>
          <p:cNvSpPr txBox="1">
            <a:spLocks noGrp="1"/>
          </p:cNvSpPr>
          <p:nvPr>
            <p:ph type="subTitle" idx="8"/>
          </p:nvPr>
        </p:nvSpPr>
        <p:spPr>
          <a:xfrm>
            <a:off x="7998733"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4" name="Google Shape;104;p20"/>
          <p:cNvSpPr txBox="1">
            <a:spLocks noGrp="1"/>
          </p:cNvSpPr>
          <p:nvPr>
            <p:ph type="title" idx="9" hasCustomPrompt="1"/>
          </p:nvPr>
        </p:nvSpPr>
        <p:spPr>
          <a:xfrm>
            <a:off x="9194767"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5" name="Google Shape;105;p20"/>
          <p:cNvSpPr txBox="1">
            <a:spLocks noGrp="1"/>
          </p:cNvSpPr>
          <p:nvPr>
            <p:ph type="subTitle" idx="13"/>
          </p:nvPr>
        </p:nvSpPr>
        <p:spPr>
          <a:xfrm>
            <a:off x="2719733" y="26087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6" name="Google Shape;106;p20"/>
          <p:cNvSpPr txBox="1">
            <a:spLocks noGrp="1"/>
          </p:cNvSpPr>
          <p:nvPr>
            <p:ph type="subTitle" idx="14"/>
          </p:nvPr>
        </p:nvSpPr>
        <p:spPr>
          <a:xfrm>
            <a:off x="2719667" y="3082767"/>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20"/>
          <p:cNvSpPr txBox="1">
            <a:spLocks noGrp="1"/>
          </p:cNvSpPr>
          <p:nvPr>
            <p:ph type="title" idx="15" hasCustomPrompt="1"/>
          </p:nvPr>
        </p:nvSpPr>
        <p:spPr>
          <a:xfrm>
            <a:off x="3915733" y="1706817"/>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8" name="Google Shape;108;p20"/>
          <p:cNvSpPr txBox="1">
            <a:spLocks noGrp="1"/>
          </p:cNvSpPr>
          <p:nvPr>
            <p:ph type="subTitle" idx="16"/>
          </p:nvPr>
        </p:nvSpPr>
        <p:spPr>
          <a:xfrm>
            <a:off x="6239067" y="26087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9" name="Google Shape;109;p20"/>
          <p:cNvSpPr txBox="1">
            <a:spLocks noGrp="1"/>
          </p:cNvSpPr>
          <p:nvPr>
            <p:ph type="subTitle" idx="17"/>
          </p:nvPr>
        </p:nvSpPr>
        <p:spPr>
          <a:xfrm>
            <a:off x="6239033" y="3082767"/>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0" name="Google Shape;110;p20"/>
          <p:cNvSpPr txBox="1">
            <a:spLocks noGrp="1"/>
          </p:cNvSpPr>
          <p:nvPr>
            <p:ph type="title" idx="18" hasCustomPrompt="1"/>
          </p:nvPr>
        </p:nvSpPr>
        <p:spPr>
          <a:xfrm>
            <a:off x="7435100" y="1706817"/>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409726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 name="Google Shape;14;p3"/>
          <p:cNvSpPr txBox="1">
            <a:spLocks noGrp="1"/>
          </p:cNvSpPr>
          <p:nvPr>
            <p:ph type="title"/>
          </p:nvPr>
        </p:nvSpPr>
        <p:spPr>
          <a:xfrm>
            <a:off x="4577200" y="3077700"/>
            <a:ext cx="66640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7103500"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4577200" y="5076100"/>
            <a:ext cx="66640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338522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13" name="Google Shape;113;p2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14" name="Google Shape;114;p21"/>
          <p:cNvSpPr txBox="1">
            <a:spLocks noGrp="1"/>
          </p:cNvSpPr>
          <p:nvPr>
            <p:ph type="title" idx="2"/>
          </p:nvPr>
        </p:nvSpPr>
        <p:spPr>
          <a:xfrm>
            <a:off x="1245833"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5" name="Google Shape;115;p21"/>
          <p:cNvSpPr txBox="1">
            <a:spLocks noGrp="1"/>
          </p:cNvSpPr>
          <p:nvPr>
            <p:ph type="subTitle" idx="1"/>
          </p:nvPr>
        </p:nvSpPr>
        <p:spPr>
          <a:xfrm>
            <a:off x="1245833"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16" name="Google Shape;116;p21"/>
          <p:cNvSpPr txBox="1">
            <a:spLocks noGrp="1"/>
          </p:cNvSpPr>
          <p:nvPr>
            <p:ph type="title" idx="3"/>
          </p:nvPr>
        </p:nvSpPr>
        <p:spPr>
          <a:xfrm>
            <a:off x="4651200"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7" name="Google Shape;117;p21"/>
          <p:cNvSpPr txBox="1">
            <a:spLocks noGrp="1"/>
          </p:cNvSpPr>
          <p:nvPr>
            <p:ph type="subTitle" idx="4"/>
          </p:nvPr>
        </p:nvSpPr>
        <p:spPr>
          <a:xfrm>
            <a:off x="4651200"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18" name="Google Shape;118;p21"/>
          <p:cNvSpPr txBox="1">
            <a:spLocks noGrp="1"/>
          </p:cNvSpPr>
          <p:nvPr>
            <p:ph type="title" idx="5"/>
          </p:nvPr>
        </p:nvSpPr>
        <p:spPr>
          <a:xfrm>
            <a:off x="1245833"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9" name="Google Shape;119;p21"/>
          <p:cNvSpPr txBox="1">
            <a:spLocks noGrp="1"/>
          </p:cNvSpPr>
          <p:nvPr>
            <p:ph type="subTitle" idx="6"/>
          </p:nvPr>
        </p:nvSpPr>
        <p:spPr>
          <a:xfrm>
            <a:off x="1245833"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0" name="Google Shape;120;p21"/>
          <p:cNvSpPr txBox="1">
            <a:spLocks noGrp="1"/>
          </p:cNvSpPr>
          <p:nvPr>
            <p:ph type="title" idx="7"/>
          </p:nvPr>
        </p:nvSpPr>
        <p:spPr>
          <a:xfrm>
            <a:off x="4651200"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1" name="Google Shape;121;p21"/>
          <p:cNvSpPr txBox="1">
            <a:spLocks noGrp="1"/>
          </p:cNvSpPr>
          <p:nvPr>
            <p:ph type="subTitle" idx="8"/>
          </p:nvPr>
        </p:nvSpPr>
        <p:spPr>
          <a:xfrm>
            <a:off x="4651200"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2" name="Google Shape;122;p21"/>
          <p:cNvSpPr txBox="1">
            <a:spLocks noGrp="1"/>
          </p:cNvSpPr>
          <p:nvPr>
            <p:ph type="title" idx="9"/>
          </p:nvPr>
        </p:nvSpPr>
        <p:spPr>
          <a:xfrm>
            <a:off x="8056407"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3" name="Google Shape;123;p21"/>
          <p:cNvSpPr txBox="1">
            <a:spLocks noGrp="1"/>
          </p:cNvSpPr>
          <p:nvPr>
            <p:ph type="subTitle" idx="13"/>
          </p:nvPr>
        </p:nvSpPr>
        <p:spPr>
          <a:xfrm>
            <a:off x="8056407"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4" name="Google Shape;124;p21"/>
          <p:cNvSpPr txBox="1">
            <a:spLocks noGrp="1"/>
          </p:cNvSpPr>
          <p:nvPr>
            <p:ph type="title" idx="14"/>
          </p:nvPr>
        </p:nvSpPr>
        <p:spPr>
          <a:xfrm>
            <a:off x="8056407"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5" name="Google Shape;125;p21"/>
          <p:cNvSpPr txBox="1">
            <a:spLocks noGrp="1"/>
          </p:cNvSpPr>
          <p:nvPr>
            <p:ph type="subTitle" idx="15"/>
          </p:nvPr>
        </p:nvSpPr>
        <p:spPr>
          <a:xfrm>
            <a:off x="8056407"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52080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6"/>
        <p:cNvGrpSpPr/>
        <p:nvPr/>
      </p:nvGrpSpPr>
      <p:grpSpPr>
        <a:xfrm>
          <a:off x="0" y="0"/>
          <a:ext cx="0" cy="0"/>
          <a:chOff x="0" y="0"/>
          <a:chExt cx="0" cy="0"/>
        </a:xfrm>
      </p:grpSpPr>
      <p:pic>
        <p:nvPicPr>
          <p:cNvPr id="127" name="Google Shape;127;p22"/>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28" name="Google Shape;128;p22"/>
          <p:cNvSpPr txBox="1">
            <a:spLocks noGrp="1"/>
          </p:cNvSpPr>
          <p:nvPr>
            <p:ph type="title" hasCustomPrompt="1"/>
          </p:nvPr>
        </p:nvSpPr>
        <p:spPr>
          <a:xfrm>
            <a:off x="950800" y="1664195"/>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9" name="Google Shape;129;p22"/>
          <p:cNvSpPr txBox="1">
            <a:spLocks noGrp="1"/>
          </p:cNvSpPr>
          <p:nvPr>
            <p:ph type="subTitle" idx="1"/>
          </p:nvPr>
        </p:nvSpPr>
        <p:spPr>
          <a:xfrm>
            <a:off x="950800" y="2481539"/>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130" name="Google Shape;130;p22"/>
          <p:cNvSpPr txBox="1">
            <a:spLocks noGrp="1"/>
          </p:cNvSpPr>
          <p:nvPr>
            <p:ph type="title" idx="2" hasCustomPrompt="1"/>
          </p:nvPr>
        </p:nvSpPr>
        <p:spPr>
          <a:xfrm>
            <a:off x="6153600" y="1664167"/>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1" name="Google Shape;131;p22"/>
          <p:cNvSpPr txBox="1">
            <a:spLocks noGrp="1"/>
          </p:cNvSpPr>
          <p:nvPr>
            <p:ph type="subTitle" idx="3"/>
          </p:nvPr>
        </p:nvSpPr>
        <p:spPr>
          <a:xfrm>
            <a:off x="6153600" y="2481533"/>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132" name="Google Shape;132;p22"/>
          <p:cNvSpPr txBox="1">
            <a:spLocks noGrp="1"/>
          </p:cNvSpPr>
          <p:nvPr>
            <p:ph type="title" idx="4" hasCustomPrompt="1"/>
          </p:nvPr>
        </p:nvSpPr>
        <p:spPr>
          <a:xfrm>
            <a:off x="3552300" y="3836700"/>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b="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3" name="Google Shape;133;p22"/>
          <p:cNvSpPr txBox="1">
            <a:spLocks noGrp="1"/>
          </p:cNvSpPr>
          <p:nvPr>
            <p:ph type="subTitle" idx="5"/>
          </p:nvPr>
        </p:nvSpPr>
        <p:spPr>
          <a:xfrm>
            <a:off x="3552200" y="4653067"/>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1613642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4"/>
        <p:cNvGrpSpPr/>
        <p:nvPr/>
      </p:nvGrpSpPr>
      <p:grpSpPr>
        <a:xfrm>
          <a:off x="0" y="0"/>
          <a:ext cx="0" cy="0"/>
          <a:chOff x="0" y="0"/>
          <a:chExt cx="0" cy="0"/>
        </a:xfrm>
      </p:grpSpPr>
      <p:pic>
        <p:nvPicPr>
          <p:cNvPr id="135" name="Google Shape;135;p2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36" name="Google Shape;136;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37" name="Google Shape;137;p23"/>
          <p:cNvSpPr txBox="1">
            <a:spLocks noGrp="1"/>
          </p:cNvSpPr>
          <p:nvPr>
            <p:ph type="body" idx="1"/>
          </p:nvPr>
        </p:nvSpPr>
        <p:spPr>
          <a:xfrm>
            <a:off x="950800" y="2093200"/>
            <a:ext cx="5145200" cy="40456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138" name="Google Shape;138;p23"/>
          <p:cNvSpPr txBox="1">
            <a:spLocks noGrp="1"/>
          </p:cNvSpPr>
          <p:nvPr>
            <p:ph type="body" idx="2"/>
          </p:nvPr>
        </p:nvSpPr>
        <p:spPr>
          <a:xfrm>
            <a:off x="6096000" y="2093200"/>
            <a:ext cx="5145200" cy="40456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600509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1" name="Google Shape;141;p2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2200647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2"/>
        <p:cNvGrpSpPr/>
        <p:nvPr/>
      </p:nvGrpSpPr>
      <p:grpSpPr>
        <a:xfrm>
          <a:off x="0" y="0"/>
          <a:ext cx="0" cy="0"/>
          <a:chOff x="0" y="0"/>
          <a:chExt cx="0" cy="0"/>
        </a:xfrm>
      </p:grpSpPr>
      <p:pic>
        <p:nvPicPr>
          <p:cNvPr id="143" name="Google Shape;143;p2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4" name="Google Shape;144;p2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129524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5"/>
        <p:cNvGrpSpPr/>
        <p:nvPr/>
      </p:nvGrpSpPr>
      <p:grpSpPr>
        <a:xfrm>
          <a:off x="0" y="0"/>
          <a:ext cx="0" cy="0"/>
          <a:chOff x="0" y="0"/>
          <a:chExt cx="0" cy="0"/>
        </a:xfrm>
      </p:grpSpPr>
      <p:pic>
        <p:nvPicPr>
          <p:cNvPr id="146" name="Google Shape;146;p2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7" name="Google Shape;147;p26"/>
          <p:cNvSpPr txBox="1">
            <a:spLocks noGrp="1"/>
          </p:cNvSpPr>
          <p:nvPr>
            <p:ph type="title"/>
          </p:nvPr>
        </p:nvSpPr>
        <p:spPr>
          <a:xfrm>
            <a:off x="960000" y="12265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1389326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50" name="Google Shape;150;p27"/>
          <p:cNvSpPr txBox="1">
            <a:spLocks noGrp="1"/>
          </p:cNvSpPr>
          <p:nvPr>
            <p:ph type="title"/>
          </p:nvPr>
        </p:nvSpPr>
        <p:spPr>
          <a:xfrm>
            <a:off x="3375933" y="707884"/>
            <a:ext cx="5440400" cy="116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6667"/>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51" name="Google Shape;151;p27"/>
          <p:cNvSpPr txBox="1">
            <a:spLocks noGrp="1"/>
          </p:cNvSpPr>
          <p:nvPr>
            <p:ph type="subTitle" idx="1"/>
          </p:nvPr>
        </p:nvSpPr>
        <p:spPr>
          <a:xfrm>
            <a:off x="3375933" y="1871884"/>
            <a:ext cx="5440400" cy="1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2" name="Google Shape;152;p27"/>
          <p:cNvSpPr txBox="1"/>
          <p:nvPr/>
        </p:nvSpPr>
        <p:spPr>
          <a:xfrm>
            <a:off x="4096000" y="4818467"/>
            <a:ext cx="40000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chemeClr val="lt1"/>
                </a:solidFill>
                <a:latin typeface="Manrope"/>
                <a:ea typeface="Manrope"/>
                <a:cs typeface="Manrope"/>
                <a:sym typeface="Manrope"/>
              </a:rPr>
              <a:t>CREDITS: This presentation template was created by </a:t>
            </a:r>
            <a:r>
              <a:rPr lang="en" sz="1333" b="1">
                <a:solidFill>
                  <a:schemeClr val="lt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Slidesgo</a:t>
            </a:r>
            <a:r>
              <a:rPr lang="en" sz="1333">
                <a:solidFill>
                  <a:schemeClr val="lt1"/>
                </a:solidFill>
                <a:latin typeface="Manrope"/>
                <a:ea typeface="Manrope"/>
                <a:cs typeface="Manrope"/>
                <a:sym typeface="Manrope"/>
              </a:rPr>
              <a:t>, and includes icons by </a:t>
            </a:r>
            <a:r>
              <a:rPr lang="en" sz="1333" b="1">
                <a:solidFill>
                  <a:schemeClr val="lt1"/>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Flaticon</a:t>
            </a:r>
            <a:r>
              <a:rPr lang="en" sz="1333" b="1">
                <a:solidFill>
                  <a:schemeClr val="lt1"/>
                </a:solidFill>
                <a:latin typeface="Manrope"/>
                <a:ea typeface="Manrope"/>
                <a:cs typeface="Manrope"/>
                <a:sym typeface="Manrope"/>
              </a:rPr>
              <a:t> </a:t>
            </a:r>
            <a:r>
              <a:rPr lang="en" sz="1333">
                <a:solidFill>
                  <a:schemeClr val="lt1"/>
                </a:solidFill>
                <a:latin typeface="Manrope"/>
                <a:ea typeface="Manrope"/>
                <a:cs typeface="Manrope"/>
                <a:sym typeface="Manrope"/>
              </a:rPr>
              <a:t>and infographics &amp; images by </a:t>
            </a:r>
            <a:r>
              <a:rPr lang="en" sz="1333" b="1">
                <a:solidFill>
                  <a:schemeClr val="lt1"/>
                </a:solidFill>
                <a:uFill>
                  <a:noFill/>
                </a:uFill>
                <a:latin typeface="Manrope"/>
                <a:ea typeface="Manrope"/>
                <a:cs typeface="Manrope"/>
                <a:sym typeface="Manrope"/>
                <a:hlinkClick r:id="rId5">
                  <a:extLst>
                    <a:ext uri="{A12FA001-AC4F-418D-AE19-62706E023703}">
                      <ahyp:hlinkClr xmlns:ahyp="http://schemas.microsoft.com/office/drawing/2018/hyperlinkcolor" val="tx"/>
                    </a:ext>
                  </a:extLst>
                </a:hlinkClick>
              </a:rPr>
              <a:t>Freepik</a:t>
            </a:r>
            <a:endParaRPr sz="1333" b="1">
              <a:solidFill>
                <a:schemeClr val="lt1"/>
              </a:solidFill>
              <a:latin typeface="Manrope"/>
              <a:ea typeface="Manrope"/>
              <a:cs typeface="Manrope"/>
              <a:sym typeface="Manrope"/>
            </a:endParaRPr>
          </a:p>
        </p:txBody>
      </p:sp>
    </p:spTree>
    <p:extLst>
      <p:ext uri="{BB962C8B-B14F-4D97-AF65-F5344CB8AC3E}">
        <p14:creationId xmlns:p14="http://schemas.microsoft.com/office/powerpoint/2010/main" val="4208970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406524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343997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243369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9" name="Google Shape;19;p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0" name="Google Shape;20;p4"/>
          <p:cNvSpPr txBox="1">
            <a:spLocks noGrp="1"/>
          </p:cNvSpPr>
          <p:nvPr>
            <p:ph type="body" idx="1"/>
          </p:nvPr>
        </p:nvSpPr>
        <p:spPr>
          <a:xfrm>
            <a:off x="960000" y="1620999"/>
            <a:ext cx="10272000" cy="4517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1600"/>
            </a:lvl1pPr>
            <a:lvl2pPr marL="1219170" lvl="1" indent="-423323" rtl="0">
              <a:lnSpc>
                <a:spcPct val="115000"/>
              </a:lnSpc>
              <a:spcBef>
                <a:spcPts val="2133"/>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503471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888950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789450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19234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23" name="Google Shape;23;p5"/>
          <p:cNvSpPr txBox="1">
            <a:spLocks noGrp="1"/>
          </p:cNvSpPr>
          <p:nvPr>
            <p:ph type="title"/>
          </p:nvPr>
        </p:nvSpPr>
        <p:spPr>
          <a:xfrm>
            <a:off x="1046200" y="1165900"/>
            <a:ext cx="100996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4" name="Google Shape;24;p5"/>
          <p:cNvSpPr txBox="1">
            <a:spLocks noGrp="1"/>
          </p:cNvSpPr>
          <p:nvPr>
            <p:ph type="title" idx="2"/>
          </p:nvPr>
        </p:nvSpPr>
        <p:spPr>
          <a:xfrm>
            <a:off x="1046200" y="4390500"/>
            <a:ext cx="100996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5" name="Google Shape;25;p5"/>
          <p:cNvSpPr txBox="1">
            <a:spLocks noGrp="1"/>
          </p:cNvSpPr>
          <p:nvPr>
            <p:ph type="subTitle" idx="1"/>
          </p:nvPr>
        </p:nvSpPr>
        <p:spPr>
          <a:xfrm>
            <a:off x="1046200" y="1929500"/>
            <a:ext cx="7656000" cy="21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 name="Google Shape;26;p5"/>
          <p:cNvSpPr txBox="1">
            <a:spLocks noGrp="1"/>
          </p:cNvSpPr>
          <p:nvPr>
            <p:ph type="subTitle" idx="3"/>
          </p:nvPr>
        </p:nvSpPr>
        <p:spPr>
          <a:xfrm>
            <a:off x="1046200" y="5154100"/>
            <a:ext cx="7656000" cy="5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9209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29" name="Google Shape;29;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4144493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2" name="Google Shape;32;p7"/>
          <p:cNvSpPr txBox="1">
            <a:spLocks noGrp="1"/>
          </p:cNvSpPr>
          <p:nvPr>
            <p:ph type="body" idx="1"/>
          </p:nvPr>
        </p:nvSpPr>
        <p:spPr>
          <a:xfrm>
            <a:off x="6578400" y="2637500"/>
            <a:ext cx="4662800" cy="3121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33" name="Google Shape;33;p7"/>
          <p:cNvSpPr txBox="1">
            <a:spLocks noGrp="1"/>
          </p:cNvSpPr>
          <p:nvPr>
            <p:ph type="title"/>
          </p:nvPr>
        </p:nvSpPr>
        <p:spPr>
          <a:xfrm>
            <a:off x="6578400" y="1099333"/>
            <a:ext cx="4662800" cy="16124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343648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6" name="Google Shape;36;p8"/>
          <p:cNvSpPr txBox="1">
            <a:spLocks noGrp="1"/>
          </p:cNvSpPr>
          <p:nvPr>
            <p:ph type="title"/>
          </p:nvPr>
        </p:nvSpPr>
        <p:spPr>
          <a:xfrm>
            <a:off x="3090600" y="1742800"/>
            <a:ext cx="6010800" cy="3372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6209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9" name="Google Shape;39;p9"/>
          <p:cNvSpPr txBox="1">
            <a:spLocks noGrp="1"/>
          </p:cNvSpPr>
          <p:nvPr>
            <p:ph type="title"/>
          </p:nvPr>
        </p:nvSpPr>
        <p:spPr>
          <a:xfrm>
            <a:off x="2748733" y="2027000"/>
            <a:ext cx="66944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0" name="Google Shape;40;p9"/>
          <p:cNvSpPr txBox="1">
            <a:spLocks noGrp="1"/>
          </p:cNvSpPr>
          <p:nvPr>
            <p:ph type="subTitle" idx="1"/>
          </p:nvPr>
        </p:nvSpPr>
        <p:spPr>
          <a:xfrm>
            <a:off x="2748933" y="3149400"/>
            <a:ext cx="6694400" cy="1681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8012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5149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414434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1pPr>
            <a:lvl2pPr lvl="1"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2pPr>
            <a:lvl3pPr lvl="2"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3pPr>
            <a:lvl4pPr lvl="3"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4pPr>
            <a:lvl5pPr lvl="4"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5pPr>
            <a:lvl6pPr lvl="5"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6pPr>
            <a:lvl7pPr lvl="6"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7pPr>
            <a:lvl8pPr lvl="7"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8pPr>
            <a:lvl9pPr lvl="8"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nrope"/>
              <a:buChar char="●"/>
              <a:defRPr>
                <a:solidFill>
                  <a:schemeClr val="lt1"/>
                </a:solidFill>
                <a:latin typeface="Manrope"/>
                <a:ea typeface="Manrope"/>
                <a:cs typeface="Manrope"/>
                <a:sym typeface="Manrope"/>
              </a:defRPr>
            </a:lvl1pPr>
            <a:lvl2pPr marL="914400" lvl="1"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2pPr>
            <a:lvl3pPr marL="1371600" lvl="2"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3pPr>
            <a:lvl4pPr marL="1828800" lvl="3"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4pPr>
            <a:lvl5pPr marL="2286000" lvl="4"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5pPr>
            <a:lvl6pPr marL="2743200" lvl="5"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6pPr>
            <a:lvl7pPr marL="3200400" lvl="6"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7pPr>
            <a:lvl8pPr marL="3657600" lvl="7"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8pPr>
            <a:lvl9pPr marL="4114800" lvl="8" indent="-317500">
              <a:lnSpc>
                <a:spcPct val="115000"/>
              </a:lnSpc>
              <a:spcBef>
                <a:spcPts val="1600"/>
              </a:spcBef>
              <a:spcAft>
                <a:spcPts val="1600"/>
              </a:spcAft>
              <a:buClr>
                <a:schemeClr val="lt1"/>
              </a:buClr>
              <a:buSzPts val="1400"/>
              <a:buFont typeface="Manrope"/>
              <a:buChar char="■"/>
              <a:defRPr>
                <a:solidFill>
                  <a:schemeClr val="lt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176768162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3" name="Google Shape;163;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49173779"/>
      </p:ext>
    </p:extLst>
  </p:cSld>
  <p:clrMap bg1="lt1" tx1="dk1" bg2="dk2" tx2="lt2" accent1="accent1" accent2="accent2" accent3="accent3" accent4="accent4" accent5="accent5" accent6="accent6" hlink="hlink" folHlink="folHlink"/>
  <p:sldLayoutIdLst>
    <p:sldLayoutId id="2147483692" r:id="rId1"/>
    <p:sldLayoutId id="214748369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BBFC-FB95-16BC-2EB5-B27E0C1852FD}"/>
              </a:ext>
            </a:extLst>
          </p:cNvPr>
          <p:cNvSpPr>
            <a:spLocks noGrp="1"/>
          </p:cNvSpPr>
          <p:nvPr>
            <p:ph type="ctrTitle"/>
          </p:nvPr>
        </p:nvSpPr>
        <p:spPr/>
        <p:txBody>
          <a:bodyPr/>
          <a:lstStyle/>
          <a:p>
            <a:r>
              <a:rPr lang="en" b="1" dirty="0">
                <a:solidFill>
                  <a:schemeClr val="lt1"/>
                </a:solidFill>
              </a:rPr>
              <a:t>Python</a:t>
            </a:r>
            <a:br>
              <a:rPr lang="en" b="1" dirty="0">
                <a:solidFill>
                  <a:schemeClr val="lt1"/>
                </a:solidFill>
              </a:rPr>
            </a:br>
            <a:r>
              <a:rPr lang="en" sz="8000" b="0" dirty="0">
                <a:solidFill>
                  <a:schemeClr val="lt2"/>
                </a:solidFill>
              </a:rPr>
              <a:t>CRASH COURSE</a:t>
            </a:r>
            <a:endParaRPr lang="en-US" dirty="0"/>
          </a:p>
        </p:txBody>
      </p:sp>
      <p:sp>
        <p:nvSpPr>
          <p:cNvPr id="3" name="Subtitle 2">
            <a:extLst>
              <a:ext uri="{FF2B5EF4-FFF2-40B4-BE49-F238E27FC236}">
                <a16:creationId xmlns:a16="http://schemas.microsoft.com/office/drawing/2014/main" id="{B87C0065-0646-A390-80DB-9950FE1222AC}"/>
              </a:ext>
            </a:extLst>
          </p:cNvPr>
          <p:cNvSpPr>
            <a:spLocks noGrp="1"/>
          </p:cNvSpPr>
          <p:nvPr>
            <p:ph type="subTitle" idx="1"/>
          </p:nvPr>
        </p:nvSpPr>
        <p:spPr/>
        <p:txBody>
          <a:bodyPr/>
          <a:lstStyle/>
          <a:p>
            <a:r>
              <a:rPr lang="en-US" dirty="0"/>
              <a:t>Prepared by: Kazi Mushfik Muttakin and Ben Pele</a:t>
            </a:r>
          </a:p>
        </p:txBody>
      </p:sp>
      <p:pic>
        <p:nvPicPr>
          <p:cNvPr id="1026" name="Picture 2">
            <a:extLst>
              <a:ext uri="{FF2B5EF4-FFF2-40B4-BE49-F238E27FC236}">
                <a16:creationId xmlns:a16="http://schemas.microsoft.com/office/drawing/2014/main" id="{34E6ABC5-3188-BE41-A882-A131D37F2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005" y="361200"/>
            <a:ext cx="2002390" cy="21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2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2748733" y="2027000"/>
            <a:ext cx="6694400" cy="1122400"/>
          </a:xfrm>
          <a:prstGeom prst="rect">
            <a:avLst/>
          </a:prstGeom>
        </p:spPr>
        <p:txBody>
          <a:bodyPr spcFirstLastPara="1" wrap="square" lIns="121900" tIns="121900" rIns="121900" bIns="121900" anchor="b" anchorCtr="0">
            <a:noAutofit/>
          </a:bodyPr>
          <a:lstStyle/>
          <a:p>
            <a:r>
              <a:rPr lang="en" dirty="0"/>
              <a:t>WELCOME!</a:t>
            </a:r>
            <a:endParaRPr dirty="0"/>
          </a:p>
        </p:txBody>
      </p:sp>
      <p:sp>
        <p:nvSpPr>
          <p:cNvPr id="187" name="Google Shape;187;p37"/>
          <p:cNvSpPr txBox="1">
            <a:spLocks noGrp="1"/>
          </p:cNvSpPr>
          <p:nvPr>
            <p:ph type="subTitle" idx="1"/>
          </p:nvPr>
        </p:nvSpPr>
        <p:spPr>
          <a:xfrm>
            <a:off x="2475612" y="3149400"/>
            <a:ext cx="7240641" cy="2799116"/>
          </a:xfrm>
          <a:prstGeom prst="rect">
            <a:avLst/>
          </a:prstGeom>
        </p:spPr>
        <p:txBody>
          <a:bodyPr spcFirstLastPara="1" wrap="square" lIns="121900" tIns="121900" rIns="121900" bIns="121900" anchor="t" anchorCtr="0">
            <a:noAutofit/>
          </a:bodyPr>
          <a:lstStyle/>
          <a:p>
            <a:pPr marL="0" indent="0"/>
            <a:r>
              <a:rPr lang="en-US" dirty="0"/>
              <a:t>We utilize Python for our Reward functions.</a:t>
            </a:r>
          </a:p>
          <a:p>
            <a:pPr marL="0" indent="0"/>
            <a:endParaRPr lang="en-US" dirty="0"/>
          </a:p>
          <a:p>
            <a:pPr marL="0" indent="0"/>
            <a:r>
              <a:rPr lang="en-US" dirty="0"/>
              <a:t>This session is to help you Learn how to Code in Python, even if you are a complete beginner!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40"/>
          <p:cNvGrpSpPr/>
          <p:nvPr/>
        </p:nvGrpSpPr>
        <p:grpSpPr>
          <a:xfrm>
            <a:off x="6957420" y="1193909"/>
            <a:ext cx="1903635" cy="1649120"/>
            <a:chOff x="931775" y="1726326"/>
            <a:chExt cx="875100" cy="758100"/>
          </a:xfrm>
        </p:grpSpPr>
        <p:sp>
          <p:nvSpPr>
            <p:cNvPr id="248" name="Google Shape;248;p40"/>
            <p:cNvSpPr/>
            <p:nvPr/>
          </p:nvSpPr>
          <p:spPr>
            <a:xfrm>
              <a:off x="931775" y="1726326"/>
              <a:ext cx="875100" cy="758100"/>
            </a:xfrm>
            <a:prstGeom prst="hexagon">
              <a:avLst>
                <a:gd name="adj" fmla="val 25000"/>
                <a:gd name="vf" fmla="val 115470"/>
              </a:avLst>
            </a:prstGeom>
            <a:gradFill>
              <a:gsLst>
                <a:gs pos="0">
                  <a:schemeClr val="lt2"/>
                </a:gs>
                <a:gs pos="33000">
                  <a:schemeClr val="dk2"/>
                </a:gs>
                <a:gs pos="94000">
                  <a:schemeClr val="dk1"/>
                </a:gs>
                <a:gs pos="100000">
                  <a:schemeClr val="dk1"/>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249" name="Google Shape;249;p40"/>
            <p:cNvSpPr/>
            <p:nvPr/>
          </p:nvSpPr>
          <p:spPr>
            <a:xfrm>
              <a:off x="987725" y="1774750"/>
              <a:ext cx="763200" cy="661200"/>
            </a:xfrm>
            <a:prstGeom prst="hexagon">
              <a:avLst>
                <a:gd name="adj" fmla="val 25000"/>
                <a:gd name="vf" fmla="val 115470"/>
              </a:avLst>
            </a:prstGeom>
            <a:gradFill>
              <a:gsLst>
                <a:gs pos="0">
                  <a:schemeClr val="dk1"/>
                </a:gs>
                <a:gs pos="100000">
                  <a:schemeClr val="accen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250" name="Google Shape;250;p40"/>
          <p:cNvSpPr txBox="1">
            <a:spLocks noGrp="1"/>
          </p:cNvSpPr>
          <p:nvPr>
            <p:ph type="title"/>
          </p:nvPr>
        </p:nvSpPr>
        <p:spPr>
          <a:xfrm>
            <a:off x="4577200" y="3077700"/>
            <a:ext cx="6664000" cy="1795200"/>
          </a:xfrm>
          <a:prstGeom prst="rect">
            <a:avLst/>
          </a:prstGeom>
        </p:spPr>
        <p:txBody>
          <a:bodyPr spcFirstLastPara="1" wrap="square" lIns="121900" tIns="121900" rIns="121900" bIns="121900" anchor="ctr" anchorCtr="0">
            <a:noAutofit/>
          </a:bodyPr>
          <a:lstStyle/>
          <a:p>
            <a:r>
              <a:rPr lang="en" dirty="0"/>
              <a:t>What is</a:t>
            </a:r>
            <a:br>
              <a:rPr lang="en" dirty="0"/>
            </a:br>
            <a:r>
              <a:rPr lang="en" dirty="0"/>
              <a:t> </a:t>
            </a:r>
            <a:r>
              <a:rPr lang="en" b="0" dirty="0">
                <a:solidFill>
                  <a:schemeClr val="lt2"/>
                </a:solidFill>
              </a:rPr>
              <a:t>Python?</a:t>
            </a:r>
            <a:endParaRPr b="0" dirty="0">
              <a:solidFill>
                <a:schemeClr val="lt2"/>
              </a:solidFill>
            </a:endParaRPr>
          </a:p>
        </p:txBody>
      </p:sp>
      <p:sp>
        <p:nvSpPr>
          <p:cNvPr id="251" name="Google Shape;251;p40"/>
          <p:cNvSpPr txBox="1">
            <a:spLocks noGrp="1"/>
          </p:cNvSpPr>
          <p:nvPr>
            <p:ph type="title" idx="2"/>
          </p:nvPr>
        </p:nvSpPr>
        <p:spPr>
          <a:xfrm>
            <a:off x="7103500" y="1457267"/>
            <a:ext cx="1611600" cy="1122400"/>
          </a:xfrm>
          <a:prstGeom prst="rect">
            <a:avLst/>
          </a:prstGeom>
        </p:spPr>
        <p:txBody>
          <a:bodyPr spcFirstLastPara="1" wrap="square" lIns="121900" tIns="121900" rIns="121900" bIns="121900" anchor="ctr" anchorCtr="0">
            <a:noAutofit/>
          </a:bodyPr>
          <a:lstStyle/>
          <a:p>
            <a:r>
              <a:rPr lang="en"/>
              <a:t>01</a:t>
            </a:r>
            <a:endParaRPr/>
          </a:p>
        </p:txBody>
      </p:sp>
      <p:pic>
        <p:nvPicPr>
          <p:cNvPr id="2050" name="Picture 2">
            <a:extLst>
              <a:ext uri="{FF2B5EF4-FFF2-40B4-BE49-F238E27FC236}">
                <a16:creationId xmlns:a16="http://schemas.microsoft.com/office/drawing/2014/main" id="{F5121BF0-88D3-812D-C802-10C5B550D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00" y="1421514"/>
            <a:ext cx="3663661" cy="40149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5" name="Google Shape;275;p43"/>
          <p:cNvGrpSpPr/>
          <p:nvPr/>
        </p:nvGrpSpPr>
        <p:grpSpPr>
          <a:xfrm>
            <a:off x="6323944" y="1299286"/>
            <a:ext cx="4917245" cy="4259612"/>
            <a:chOff x="931775" y="1726326"/>
            <a:chExt cx="875100" cy="758100"/>
          </a:xfrm>
        </p:grpSpPr>
        <p:sp>
          <p:nvSpPr>
            <p:cNvPr id="276" name="Google Shape;276;p43"/>
            <p:cNvSpPr/>
            <p:nvPr/>
          </p:nvSpPr>
          <p:spPr>
            <a:xfrm>
              <a:off x="931775" y="1726326"/>
              <a:ext cx="875100" cy="758100"/>
            </a:xfrm>
            <a:prstGeom prst="hexagon">
              <a:avLst>
                <a:gd name="adj" fmla="val 25000"/>
                <a:gd name="vf" fmla="val 115470"/>
              </a:avLst>
            </a:prstGeom>
            <a:gradFill>
              <a:gsLst>
                <a:gs pos="0">
                  <a:schemeClr val="lt2"/>
                </a:gs>
                <a:gs pos="33000">
                  <a:schemeClr val="dk2"/>
                </a:gs>
                <a:gs pos="94000">
                  <a:schemeClr val="dk1"/>
                </a:gs>
                <a:gs pos="100000">
                  <a:schemeClr val="dk1"/>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277" name="Google Shape;277;p43"/>
            <p:cNvSpPr/>
            <p:nvPr/>
          </p:nvSpPr>
          <p:spPr>
            <a:xfrm>
              <a:off x="956294" y="1747520"/>
              <a:ext cx="826200" cy="715800"/>
            </a:xfrm>
            <a:prstGeom prst="hexagon">
              <a:avLst>
                <a:gd name="adj" fmla="val 25000"/>
                <a:gd name="vf" fmla="val 115470"/>
              </a:avLst>
            </a:prstGeom>
            <a:gradFill>
              <a:gsLst>
                <a:gs pos="0">
                  <a:schemeClr val="dk1"/>
                </a:gs>
                <a:gs pos="100000">
                  <a:schemeClr val="accen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278" name="Google Shape;278;p43"/>
          <p:cNvSpPr txBox="1">
            <a:spLocks noGrp="1"/>
          </p:cNvSpPr>
          <p:nvPr>
            <p:ph type="title"/>
          </p:nvPr>
        </p:nvSpPr>
        <p:spPr>
          <a:xfrm>
            <a:off x="950800" y="1237667"/>
            <a:ext cx="5512400" cy="763600"/>
          </a:xfrm>
          <a:prstGeom prst="rect">
            <a:avLst/>
          </a:prstGeom>
        </p:spPr>
        <p:txBody>
          <a:bodyPr spcFirstLastPara="1" wrap="square" lIns="121900" tIns="121900" rIns="121900" bIns="121900" anchor="b" anchorCtr="0">
            <a:noAutofit/>
          </a:bodyPr>
          <a:lstStyle/>
          <a:p>
            <a:r>
              <a:rPr lang="en" dirty="0"/>
              <a:t>What is python?</a:t>
            </a:r>
            <a:endParaRPr dirty="0"/>
          </a:p>
        </p:txBody>
      </p:sp>
      <p:sp>
        <p:nvSpPr>
          <p:cNvPr id="279" name="Google Shape;279;p43"/>
          <p:cNvSpPr txBox="1">
            <a:spLocks noGrp="1"/>
          </p:cNvSpPr>
          <p:nvPr>
            <p:ph type="subTitle" idx="1"/>
          </p:nvPr>
        </p:nvSpPr>
        <p:spPr>
          <a:xfrm>
            <a:off x="950800" y="1899667"/>
            <a:ext cx="5512400" cy="3720800"/>
          </a:xfrm>
          <a:prstGeom prst="rect">
            <a:avLst/>
          </a:prstGeom>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High level programming language capable of general-purpose use</a:t>
            </a:r>
          </a:p>
          <a:p>
            <a:pPr marL="342900" indent="-342900">
              <a:lnSpc>
                <a:spcPct val="150000"/>
              </a:lnSpc>
              <a:buFont typeface="Arial" panose="020B0604020202020204" pitchFamily="34" charset="0"/>
              <a:buChar char="•"/>
            </a:pPr>
            <a:r>
              <a:rPr lang="en-US" dirty="0"/>
              <a:t>Developer and user friendly, high readability</a:t>
            </a:r>
          </a:p>
          <a:p>
            <a:pPr marL="342900" indent="-342900">
              <a:lnSpc>
                <a:spcPct val="150000"/>
              </a:lnSpc>
              <a:buFont typeface="Arial" panose="020B0604020202020204" pitchFamily="34" charset="0"/>
              <a:buChar char="•"/>
            </a:pPr>
            <a:r>
              <a:rPr lang="en-US" dirty="0"/>
              <a:t>Great for beginners</a:t>
            </a:r>
          </a:p>
          <a:p>
            <a:pPr marL="342900" indent="-342900">
              <a:lnSpc>
                <a:spcPct val="150000"/>
              </a:lnSpc>
              <a:buFont typeface="Arial" panose="020B0604020202020204" pitchFamily="34" charset="0"/>
              <a:buChar char="•"/>
            </a:pPr>
            <a:r>
              <a:rPr lang="en-US" dirty="0"/>
              <a:t>Technical details:</a:t>
            </a:r>
          </a:p>
          <a:p>
            <a:pPr marL="800100" lvl="1" indent="-342900" algn="l">
              <a:lnSpc>
                <a:spcPct val="150000"/>
              </a:lnSpc>
              <a:buFont typeface="Arial" panose="020B0604020202020204" pitchFamily="34" charset="0"/>
              <a:buChar char="•"/>
            </a:pPr>
            <a:r>
              <a:rPr lang="en-US" dirty="0"/>
              <a:t>Dynamically typed</a:t>
            </a:r>
          </a:p>
          <a:p>
            <a:pPr marL="800100" lvl="1" indent="-342900" algn="l">
              <a:lnSpc>
                <a:spcPct val="150000"/>
              </a:lnSpc>
              <a:buFont typeface="Arial" panose="020B0604020202020204" pitchFamily="34" charset="0"/>
              <a:buChar char="•"/>
            </a:pPr>
            <a:r>
              <a:rPr lang="en-US" dirty="0"/>
              <a:t>Garbage collected</a:t>
            </a:r>
          </a:p>
          <a:p>
            <a:pPr marL="800100" lvl="1" indent="-342900" algn="l">
              <a:lnSpc>
                <a:spcPct val="150000"/>
              </a:lnSpc>
              <a:buFont typeface="Arial" panose="020B0604020202020204" pitchFamily="34" charset="0"/>
              <a:buChar char="•"/>
            </a:pPr>
            <a:r>
              <a:rPr lang="en-US" dirty="0"/>
              <a:t>Supports structured, OOP, and functional programming</a:t>
            </a:r>
          </a:p>
        </p:txBody>
      </p:sp>
      <p:pic>
        <p:nvPicPr>
          <p:cNvPr id="280" name="Google Shape;280;p43"/>
          <p:cNvPicPr preferRelativeResize="0"/>
          <p:nvPr/>
        </p:nvPicPr>
        <p:blipFill rotWithShape="1">
          <a:blip r:embed="rId3">
            <a:extLst>
              <a:ext uri="{28A0092B-C50C-407E-A947-70E740481C1C}">
                <a14:useLocalDpi xmlns:a14="http://schemas.microsoft.com/office/drawing/2010/main" val="0"/>
              </a:ext>
            </a:extLst>
          </a:blip>
          <a:srcRect l="17020" r="17020"/>
          <a:stretch/>
        </p:blipFill>
        <p:spPr>
          <a:xfrm>
            <a:off x="6556151" y="1528799"/>
            <a:ext cx="4452800" cy="3800400"/>
          </a:xfrm>
          <a:prstGeom prst="hexagon">
            <a:avLst>
              <a:gd name="adj" fmla="val 25358"/>
              <a:gd name="vf" fmla="val 115470"/>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950800" y="3077700"/>
            <a:ext cx="5696400" cy="1795200"/>
          </a:xfrm>
          <a:prstGeom prst="rect">
            <a:avLst/>
          </a:prstGeom>
        </p:spPr>
        <p:txBody>
          <a:bodyPr spcFirstLastPara="1" wrap="square" lIns="121900" tIns="121900" rIns="121900" bIns="121900" anchor="ctr" anchorCtr="0">
            <a:noAutofit/>
          </a:bodyPr>
          <a:lstStyle/>
          <a:p>
            <a:r>
              <a:rPr lang="en" dirty="0"/>
              <a:t>Time to </a:t>
            </a:r>
            <a:br>
              <a:rPr lang="en" dirty="0"/>
            </a:br>
            <a:r>
              <a:rPr lang="en" b="0" dirty="0">
                <a:solidFill>
                  <a:schemeClr val="lt2"/>
                </a:solidFill>
              </a:rPr>
              <a:t>Learn Python</a:t>
            </a:r>
            <a:endParaRPr b="0" dirty="0">
              <a:solidFill>
                <a:schemeClr val="lt2"/>
              </a:solidFill>
            </a:endParaRPr>
          </a:p>
        </p:txBody>
      </p:sp>
      <p:grpSp>
        <p:nvGrpSpPr>
          <p:cNvPr id="397" name="Google Shape;397;p46"/>
          <p:cNvGrpSpPr/>
          <p:nvPr/>
        </p:nvGrpSpPr>
        <p:grpSpPr>
          <a:xfrm>
            <a:off x="2847103" y="1193909"/>
            <a:ext cx="1903635" cy="1649120"/>
            <a:chOff x="931775" y="1726326"/>
            <a:chExt cx="875100" cy="758100"/>
          </a:xfrm>
        </p:grpSpPr>
        <p:sp>
          <p:nvSpPr>
            <p:cNvPr id="398" name="Google Shape;398;p46"/>
            <p:cNvSpPr/>
            <p:nvPr/>
          </p:nvSpPr>
          <p:spPr>
            <a:xfrm>
              <a:off x="931775" y="1726326"/>
              <a:ext cx="875100" cy="758100"/>
            </a:xfrm>
            <a:prstGeom prst="hexagon">
              <a:avLst>
                <a:gd name="adj" fmla="val 25000"/>
                <a:gd name="vf" fmla="val 115470"/>
              </a:avLst>
            </a:prstGeom>
            <a:gradFill>
              <a:gsLst>
                <a:gs pos="0">
                  <a:srgbClr val="E57DFF"/>
                </a:gs>
                <a:gs pos="33000">
                  <a:srgbClr val="A132B7"/>
                </a:gs>
                <a:gs pos="94000">
                  <a:srgbClr val="0C111F"/>
                </a:gs>
                <a:gs pos="100000">
                  <a:srgbClr val="0C111F"/>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399" name="Google Shape;399;p46"/>
            <p:cNvSpPr/>
            <p:nvPr/>
          </p:nvSpPr>
          <p:spPr>
            <a:xfrm>
              <a:off x="987725" y="1774750"/>
              <a:ext cx="763200" cy="661200"/>
            </a:xfrm>
            <a:prstGeom prst="hexagon">
              <a:avLst>
                <a:gd name="adj" fmla="val 25000"/>
                <a:gd name="vf" fmla="val 115470"/>
              </a:avLst>
            </a:prstGeom>
            <a:gradFill>
              <a:gsLst>
                <a:gs pos="0">
                  <a:srgbClr val="0C111F"/>
                </a:gs>
                <a:gs pos="100000">
                  <a:srgbClr val="750D8E"/>
                </a:gs>
              </a:gsLst>
              <a:path path="circle">
                <a:fillToRect l="50000" t="50000" r="50000" b="50000"/>
              </a:path>
              <a:tileRect/>
            </a:gradFill>
            <a:ln w="9525" cap="flat" cmpd="sng">
              <a:solidFill>
                <a:srgbClr val="A132B7"/>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400" name="Google Shape;400;p46"/>
          <p:cNvSpPr txBox="1">
            <a:spLocks noGrp="1"/>
          </p:cNvSpPr>
          <p:nvPr>
            <p:ph type="title" idx="2"/>
          </p:nvPr>
        </p:nvSpPr>
        <p:spPr>
          <a:xfrm>
            <a:off x="2993133" y="1457267"/>
            <a:ext cx="1611600" cy="1122400"/>
          </a:xfrm>
          <a:prstGeom prst="rect">
            <a:avLst/>
          </a:prstGeom>
        </p:spPr>
        <p:txBody>
          <a:bodyPr spcFirstLastPara="1" wrap="square" lIns="121900" tIns="121900" rIns="121900" bIns="121900" anchor="ctr" anchorCtr="0">
            <a:noAutofit/>
          </a:bodyPr>
          <a:lstStyle/>
          <a:p>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4"/>
          <p:cNvSpPr txBox="1">
            <a:spLocks noGrp="1"/>
          </p:cNvSpPr>
          <p:nvPr>
            <p:ph type="title"/>
          </p:nvPr>
        </p:nvSpPr>
        <p:spPr>
          <a:xfrm>
            <a:off x="6302933" y="2550200"/>
            <a:ext cx="4765200" cy="763600"/>
          </a:xfrm>
          <a:prstGeom prst="rect">
            <a:avLst/>
          </a:prstGeom>
        </p:spPr>
        <p:txBody>
          <a:bodyPr spcFirstLastPara="1" wrap="square" lIns="121900" tIns="121900" rIns="121900" bIns="121900" anchor="b" anchorCtr="0">
            <a:noAutofit/>
          </a:bodyPr>
          <a:lstStyle/>
          <a:p>
            <a:r>
              <a:rPr lang="en" dirty="0"/>
              <a:t>Where to get the notes </a:t>
            </a:r>
            <a:br>
              <a:rPr lang="en" dirty="0"/>
            </a:br>
            <a:r>
              <a:rPr lang="en" dirty="0"/>
              <a:t>(Online Repo)</a:t>
            </a:r>
            <a:endParaRPr dirty="0"/>
          </a:p>
        </p:txBody>
      </p:sp>
      <p:sp>
        <p:nvSpPr>
          <p:cNvPr id="760" name="Google Shape;760;p54"/>
          <p:cNvSpPr txBox="1">
            <a:spLocks noGrp="1"/>
          </p:cNvSpPr>
          <p:nvPr>
            <p:ph type="subTitle" idx="1"/>
          </p:nvPr>
        </p:nvSpPr>
        <p:spPr>
          <a:xfrm>
            <a:off x="6302933" y="3212200"/>
            <a:ext cx="4765200" cy="1095600"/>
          </a:xfrm>
          <a:prstGeom prst="rect">
            <a:avLst/>
          </a:prstGeom>
        </p:spPr>
        <p:txBody>
          <a:bodyPr spcFirstLastPara="1" wrap="square" lIns="121900" tIns="121900" rIns="121900" bIns="121900" anchor="t" anchorCtr="0">
            <a:noAutofit/>
          </a:bodyPr>
          <a:lstStyle/>
          <a:p>
            <a:pPr marL="0" indent="0"/>
            <a:r>
              <a:rPr lang="en" dirty="0"/>
              <a:t>Scan the QR code or head to:</a:t>
            </a:r>
            <a:br>
              <a:rPr lang="en" dirty="0"/>
            </a:br>
            <a:r>
              <a:rPr lang="en-US" dirty="0"/>
              <a:t>https://peen.ca/_xn8y</a:t>
            </a:r>
          </a:p>
          <a:p>
            <a:pPr marL="0" indent="0"/>
            <a:endParaRPr lang="en" dirty="0"/>
          </a:p>
          <a:p>
            <a:pPr marL="0" indent="0"/>
            <a:endParaRPr dirty="0"/>
          </a:p>
        </p:txBody>
      </p:sp>
      <p:grpSp>
        <p:nvGrpSpPr>
          <p:cNvPr id="761" name="Google Shape;761;p54"/>
          <p:cNvGrpSpPr/>
          <p:nvPr/>
        </p:nvGrpSpPr>
        <p:grpSpPr>
          <a:xfrm>
            <a:off x="699462" y="1260457"/>
            <a:ext cx="5357956" cy="4659487"/>
            <a:chOff x="935975" y="1184450"/>
            <a:chExt cx="3410400" cy="2787550"/>
          </a:xfrm>
        </p:grpSpPr>
        <p:sp>
          <p:nvSpPr>
            <p:cNvPr id="762" name="Google Shape;762;p54"/>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63" name="Google Shape;763;p54"/>
            <p:cNvSpPr/>
            <p:nvPr/>
          </p:nvSpPr>
          <p:spPr>
            <a:xfrm>
              <a:off x="935975" y="1184450"/>
              <a:ext cx="3410400" cy="2372700"/>
            </a:xfrm>
            <a:prstGeom prst="roundRect">
              <a:avLst>
                <a:gd name="adj" fmla="val 4532"/>
              </a:avLst>
            </a:prstGeom>
            <a:solidFill>
              <a:schemeClr val="lt1"/>
            </a:solidFill>
            <a:ln>
              <a:noFill/>
            </a:ln>
          </p:spPr>
          <p:txBody>
            <a:bodyPr spcFirstLastPara="1" wrap="square" lIns="121900" tIns="121900" rIns="121900" bIns="121900" anchor="ctr" anchorCtr="0">
              <a:noAutofit/>
            </a:bodyPr>
            <a:lstStyle/>
            <a:p>
              <a:endParaRPr sz="1867"/>
            </a:p>
          </p:txBody>
        </p:sp>
      </p:grpSp>
      <p:sp>
        <p:nvSpPr>
          <p:cNvPr id="4" name="Rectangle 3">
            <a:extLst>
              <a:ext uri="{FF2B5EF4-FFF2-40B4-BE49-F238E27FC236}">
                <a16:creationId xmlns:a16="http://schemas.microsoft.com/office/drawing/2014/main" id="{A07AFA3C-F170-4A8C-F9A2-19F140CF86F4}"/>
              </a:ext>
            </a:extLst>
          </p:cNvPr>
          <p:cNvSpPr/>
          <p:nvPr/>
        </p:nvSpPr>
        <p:spPr>
          <a:xfrm>
            <a:off x="771935" y="1327109"/>
            <a:ext cx="5167200" cy="37701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EC0B29C-1A5A-BF35-587F-BB0B9D0D11D8}"/>
              </a:ext>
            </a:extLst>
          </p:cNvPr>
          <p:cNvPicPr>
            <a:picLocks noChangeAspect="1"/>
          </p:cNvPicPr>
          <p:nvPr/>
        </p:nvPicPr>
        <p:blipFill>
          <a:blip r:embed="rId3"/>
          <a:stretch>
            <a:fillRect/>
          </a:stretch>
        </p:blipFill>
        <p:spPr>
          <a:xfrm>
            <a:off x="1557182" y="1447006"/>
            <a:ext cx="3596706" cy="3592952"/>
          </a:xfrm>
          <a:prstGeom prst="rect">
            <a:avLst/>
          </a:prstGeom>
        </p:spPr>
      </p:pic>
    </p:spTree>
    <p:extLst>
      <p:ext uri="{BB962C8B-B14F-4D97-AF65-F5344CB8AC3E}">
        <p14:creationId xmlns:p14="http://schemas.microsoft.com/office/powerpoint/2010/main" val="15792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4"/>
          <p:cNvSpPr txBox="1">
            <a:spLocks noGrp="1"/>
          </p:cNvSpPr>
          <p:nvPr>
            <p:ph type="title"/>
          </p:nvPr>
        </p:nvSpPr>
        <p:spPr>
          <a:xfrm>
            <a:off x="6302933" y="2550200"/>
            <a:ext cx="4765200" cy="763600"/>
          </a:xfrm>
          <a:prstGeom prst="rect">
            <a:avLst/>
          </a:prstGeom>
        </p:spPr>
        <p:txBody>
          <a:bodyPr spcFirstLastPara="1" wrap="square" lIns="121900" tIns="121900" rIns="121900" bIns="121900" anchor="b" anchorCtr="0">
            <a:noAutofit/>
          </a:bodyPr>
          <a:lstStyle/>
          <a:p>
            <a:r>
              <a:rPr lang="en" dirty="0"/>
              <a:t>Where to use the online Python Editor</a:t>
            </a:r>
            <a:endParaRPr dirty="0"/>
          </a:p>
        </p:txBody>
      </p:sp>
      <p:sp>
        <p:nvSpPr>
          <p:cNvPr id="760" name="Google Shape;760;p54"/>
          <p:cNvSpPr txBox="1">
            <a:spLocks noGrp="1"/>
          </p:cNvSpPr>
          <p:nvPr>
            <p:ph type="subTitle" idx="1"/>
          </p:nvPr>
        </p:nvSpPr>
        <p:spPr>
          <a:xfrm>
            <a:off x="6302933" y="3212200"/>
            <a:ext cx="4765200" cy="1885090"/>
          </a:xfrm>
          <a:prstGeom prst="rect">
            <a:avLst/>
          </a:prstGeom>
        </p:spPr>
        <p:txBody>
          <a:bodyPr spcFirstLastPara="1" wrap="square" lIns="121900" tIns="121900" rIns="121900" bIns="121900" anchor="t" anchorCtr="0">
            <a:noAutofit/>
          </a:bodyPr>
          <a:lstStyle/>
          <a:p>
            <a:pPr marL="0" indent="0"/>
            <a:r>
              <a:rPr lang="en" dirty="0"/>
              <a:t>Scan the QR code or head to:</a:t>
            </a:r>
            <a:br>
              <a:rPr lang="en" dirty="0"/>
            </a:br>
            <a:r>
              <a:rPr lang="en-US" dirty="0"/>
              <a:t>https://peen.ca/7t_ij</a:t>
            </a:r>
          </a:p>
          <a:p>
            <a:pPr marL="0" indent="0"/>
            <a:endParaRPr lang="en-US" dirty="0"/>
          </a:p>
          <a:p>
            <a:pPr marL="0" indent="0"/>
            <a:r>
              <a:rPr lang="en-US" dirty="0"/>
              <a:t>Or search up: </a:t>
            </a:r>
          </a:p>
          <a:p>
            <a:pPr marL="0" indent="0"/>
            <a:r>
              <a:rPr lang="en-US" dirty="0" err="1"/>
              <a:t>Programiz</a:t>
            </a:r>
            <a:r>
              <a:rPr lang="en-US" dirty="0"/>
              <a:t> Python Online Compiler</a:t>
            </a:r>
            <a:endParaRPr dirty="0"/>
          </a:p>
        </p:txBody>
      </p:sp>
      <p:grpSp>
        <p:nvGrpSpPr>
          <p:cNvPr id="761" name="Google Shape;761;p54"/>
          <p:cNvGrpSpPr/>
          <p:nvPr/>
        </p:nvGrpSpPr>
        <p:grpSpPr>
          <a:xfrm>
            <a:off x="699462" y="1260457"/>
            <a:ext cx="5357956" cy="4659487"/>
            <a:chOff x="935975" y="1184450"/>
            <a:chExt cx="3410400" cy="2787550"/>
          </a:xfrm>
        </p:grpSpPr>
        <p:sp>
          <p:nvSpPr>
            <p:cNvPr id="762" name="Google Shape;762;p54"/>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63" name="Google Shape;763;p54"/>
            <p:cNvSpPr/>
            <p:nvPr/>
          </p:nvSpPr>
          <p:spPr>
            <a:xfrm>
              <a:off x="935975" y="1184450"/>
              <a:ext cx="3410400" cy="2372700"/>
            </a:xfrm>
            <a:prstGeom prst="roundRect">
              <a:avLst>
                <a:gd name="adj" fmla="val 4532"/>
              </a:avLst>
            </a:prstGeom>
            <a:solidFill>
              <a:schemeClr val="lt1"/>
            </a:solidFill>
            <a:ln>
              <a:noFill/>
            </a:ln>
          </p:spPr>
          <p:txBody>
            <a:bodyPr spcFirstLastPara="1" wrap="square" lIns="121900" tIns="121900" rIns="121900" bIns="121900" anchor="ctr" anchorCtr="0">
              <a:noAutofit/>
            </a:bodyPr>
            <a:lstStyle/>
            <a:p>
              <a:endParaRPr sz="1867"/>
            </a:p>
          </p:txBody>
        </p:sp>
      </p:grpSp>
      <p:sp>
        <p:nvSpPr>
          <p:cNvPr id="4" name="Rectangle 3">
            <a:extLst>
              <a:ext uri="{FF2B5EF4-FFF2-40B4-BE49-F238E27FC236}">
                <a16:creationId xmlns:a16="http://schemas.microsoft.com/office/drawing/2014/main" id="{A07AFA3C-F170-4A8C-F9A2-19F140CF86F4}"/>
              </a:ext>
            </a:extLst>
          </p:cNvPr>
          <p:cNvSpPr/>
          <p:nvPr/>
        </p:nvSpPr>
        <p:spPr>
          <a:xfrm>
            <a:off x="771935" y="1327109"/>
            <a:ext cx="5167200" cy="37701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Qr code&#10;&#10;Description automatically generated">
            <a:extLst>
              <a:ext uri="{FF2B5EF4-FFF2-40B4-BE49-F238E27FC236}">
                <a16:creationId xmlns:a16="http://schemas.microsoft.com/office/drawing/2014/main" id="{BE6A669D-3BA3-8C19-E90D-671A4CEBC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25" y="1383185"/>
            <a:ext cx="3658027" cy="3658027"/>
          </a:xfrm>
          <a:prstGeom prst="rect">
            <a:avLst/>
          </a:prstGeom>
        </p:spPr>
      </p:pic>
    </p:spTree>
    <p:extLst>
      <p:ext uri="{BB962C8B-B14F-4D97-AF65-F5344CB8AC3E}">
        <p14:creationId xmlns:p14="http://schemas.microsoft.com/office/powerpoint/2010/main" val="80152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4"/>
          <p:cNvSpPr txBox="1">
            <a:spLocks noGrp="1"/>
          </p:cNvSpPr>
          <p:nvPr>
            <p:ph type="title"/>
          </p:nvPr>
        </p:nvSpPr>
        <p:spPr>
          <a:xfrm>
            <a:off x="6302933" y="2550200"/>
            <a:ext cx="4765200" cy="763600"/>
          </a:xfrm>
          <a:prstGeom prst="rect">
            <a:avLst/>
          </a:prstGeom>
        </p:spPr>
        <p:txBody>
          <a:bodyPr spcFirstLastPara="1" wrap="square" lIns="121900" tIns="121900" rIns="121900" bIns="121900" anchor="b" anchorCtr="0">
            <a:noAutofit/>
          </a:bodyPr>
          <a:lstStyle/>
          <a:p>
            <a:r>
              <a:rPr lang="en" dirty="0"/>
              <a:t>Where to get the notes (HTML)</a:t>
            </a:r>
            <a:endParaRPr dirty="0"/>
          </a:p>
        </p:txBody>
      </p:sp>
      <p:sp>
        <p:nvSpPr>
          <p:cNvPr id="760" name="Google Shape;760;p54"/>
          <p:cNvSpPr txBox="1">
            <a:spLocks noGrp="1"/>
          </p:cNvSpPr>
          <p:nvPr>
            <p:ph type="subTitle" idx="1"/>
          </p:nvPr>
        </p:nvSpPr>
        <p:spPr>
          <a:xfrm>
            <a:off x="6302933" y="3212200"/>
            <a:ext cx="4765200" cy="1095600"/>
          </a:xfrm>
          <a:prstGeom prst="rect">
            <a:avLst/>
          </a:prstGeom>
        </p:spPr>
        <p:txBody>
          <a:bodyPr spcFirstLastPara="1" wrap="square" lIns="121900" tIns="121900" rIns="121900" bIns="121900" anchor="t" anchorCtr="0">
            <a:noAutofit/>
          </a:bodyPr>
          <a:lstStyle/>
          <a:p>
            <a:pPr marL="0" indent="0"/>
            <a:r>
              <a:rPr lang="en" dirty="0"/>
              <a:t>Scan the QR code or head to:</a:t>
            </a:r>
            <a:br>
              <a:rPr lang="en" dirty="0"/>
            </a:br>
            <a:r>
              <a:rPr lang="en-US" dirty="0"/>
              <a:t>https://peen.ca/o-8un</a:t>
            </a:r>
          </a:p>
          <a:p>
            <a:pPr marL="0" indent="0"/>
            <a:endParaRPr lang="en" dirty="0"/>
          </a:p>
          <a:p>
            <a:pPr marL="0" indent="0"/>
            <a:endParaRPr dirty="0"/>
          </a:p>
        </p:txBody>
      </p:sp>
      <p:grpSp>
        <p:nvGrpSpPr>
          <p:cNvPr id="761" name="Google Shape;761;p54"/>
          <p:cNvGrpSpPr/>
          <p:nvPr/>
        </p:nvGrpSpPr>
        <p:grpSpPr>
          <a:xfrm>
            <a:off x="699462" y="1260457"/>
            <a:ext cx="5357956" cy="4659487"/>
            <a:chOff x="935975" y="1184450"/>
            <a:chExt cx="3410400" cy="2787550"/>
          </a:xfrm>
        </p:grpSpPr>
        <p:sp>
          <p:nvSpPr>
            <p:cNvPr id="762" name="Google Shape;762;p54"/>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63" name="Google Shape;763;p54"/>
            <p:cNvSpPr/>
            <p:nvPr/>
          </p:nvSpPr>
          <p:spPr>
            <a:xfrm>
              <a:off x="935975" y="1184450"/>
              <a:ext cx="3410400" cy="2372700"/>
            </a:xfrm>
            <a:prstGeom prst="roundRect">
              <a:avLst>
                <a:gd name="adj" fmla="val 4532"/>
              </a:avLst>
            </a:prstGeom>
            <a:solidFill>
              <a:schemeClr val="lt1"/>
            </a:solidFill>
            <a:ln>
              <a:noFill/>
            </a:ln>
          </p:spPr>
          <p:txBody>
            <a:bodyPr spcFirstLastPara="1" wrap="square" lIns="121900" tIns="121900" rIns="121900" bIns="121900" anchor="ctr" anchorCtr="0">
              <a:noAutofit/>
            </a:bodyPr>
            <a:lstStyle/>
            <a:p>
              <a:endParaRPr sz="1867"/>
            </a:p>
          </p:txBody>
        </p:sp>
      </p:grpSp>
      <p:sp>
        <p:nvSpPr>
          <p:cNvPr id="4" name="Rectangle 3">
            <a:extLst>
              <a:ext uri="{FF2B5EF4-FFF2-40B4-BE49-F238E27FC236}">
                <a16:creationId xmlns:a16="http://schemas.microsoft.com/office/drawing/2014/main" id="{A07AFA3C-F170-4A8C-F9A2-19F140CF86F4}"/>
              </a:ext>
            </a:extLst>
          </p:cNvPr>
          <p:cNvSpPr/>
          <p:nvPr/>
        </p:nvSpPr>
        <p:spPr>
          <a:xfrm>
            <a:off x="771935" y="1327109"/>
            <a:ext cx="5167200" cy="37701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3D78E102-C79C-91EE-74B0-85F22BB07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208" y="1391014"/>
            <a:ext cx="3619749" cy="3619749"/>
          </a:xfrm>
          <a:prstGeom prst="rect">
            <a:avLst/>
          </a:prstGeom>
        </p:spPr>
      </p:pic>
    </p:spTree>
  </p:cSld>
  <p:clrMapOvr>
    <a:masterClrMapping/>
  </p:clrMapOvr>
</p:sld>
</file>

<file path=ppt/theme/theme1.xml><?xml version="1.0" encoding="utf-8"?>
<a:theme xmlns:a="http://schemas.openxmlformats.org/drawingml/2006/main" name="Digital Marketing Conference by Slidesgo">
  <a:themeElements>
    <a:clrScheme name="Simple Light">
      <a:dk1>
        <a:srgbClr val="0C111F"/>
      </a:dk1>
      <a:lt1>
        <a:srgbClr val="FFFFFF"/>
      </a:lt1>
      <a:dk2>
        <a:srgbClr val="A132B7"/>
      </a:dk2>
      <a:lt2>
        <a:srgbClr val="E57DFF"/>
      </a:lt2>
      <a:accent1>
        <a:srgbClr val="750D8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Copy of Digital Marketing Conference by Slidesgo</Template>
  <TotalTime>44</TotalTime>
  <Words>487</Words>
  <Application>Microsoft Office PowerPoint</Application>
  <PresentationFormat>Widescreen</PresentationFormat>
  <Paragraphs>43</Paragraphs>
  <Slides>8</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Manrope</vt:lpstr>
      <vt:lpstr>Proxima Nova</vt:lpstr>
      <vt:lpstr>Syncopate</vt:lpstr>
      <vt:lpstr>Arial</vt:lpstr>
      <vt:lpstr>Bebas Neue</vt:lpstr>
      <vt:lpstr>Calibri</vt:lpstr>
      <vt:lpstr>PT Sans</vt:lpstr>
      <vt:lpstr>Digital Marketing Conference by Slidesgo</vt:lpstr>
      <vt:lpstr>Slidesgo Final Pages</vt:lpstr>
      <vt:lpstr>Python CRASH COURSE</vt:lpstr>
      <vt:lpstr>WELCOME!</vt:lpstr>
      <vt:lpstr>What is  Python?</vt:lpstr>
      <vt:lpstr>What is python?</vt:lpstr>
      <vt:lpstr>Time to  Learn Python</vt:lpstr>
      <vt:lpstr>Where to get the notes  (Online Repo)</vt:lpstr>
      <vt:lpstr>Where to use the online Python Editor</vt:lpstr>
      <vt:lpstr>Where to get the notes (HTML)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CRASH COURSE</dc:title>
  <dc:creator>Kazi Mushfik</dc:creator>
  <cp:lastModifiedBy>Kazi Mushfik</cp:lastModifiedBy>
  <cp:revision>1</cp:revision>
  <dcterms:created xsi:type="dcterms:W3CDTF">2022-10-08T08:11:52Z</dcterms:created>
  <dcterms:modified xsi:type="dcterms:W3CDTF">2022-10-08T09:08:41Z</dcterms:modified>
</cp:coreProperties>
</file>